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96" r:id="rId2"/>
    <p:sldId id="256" r:id="rId3"/>
    <p:sldId id="673" r:id="rId4"/>
    <p:sldId id="697" r:id="rId5"/>
    <p:sldId id="699" r:id="rId6"/>
    <p:sldId id="700" r:id="rId7"/>
    <p:sldId id="701" r:id="rId8"/>
    <p:sldId id="702" r:id="rId9"/>
    <p:sldId id="703" r:id="rId10"/>
    <p:sldId id="704" r:id="rId11"/>
    <p:sldId id="712" r:id="rId12"/>
    <p:sldId id="705" r:id="rId13"/>
    <p:sldId id="707" r:id="rId14"/>
    <p:sldId id="706" r:id="rId15"/>
    <p:sldId id="708" r:id="rId16"/>
    <p:sldId id="714" r:id="rId17"/>
    <p:sldId id="709" r:id="rId18"/>
    <p:sldId id="710" r:id="rId19"/>
    <p:sldId id="713" r:id="rId20"/>
    <p:sldId id="71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8" autoAdjust="0"/>
    <p:restoredTop sz="77825" autoAdjust="0"/>
  </p:normalViewPr>
  <p:slideViewPr>
    <p:cSldViewPr snapToGrid="0">
      <p:cViewPr varScale="1">
        <p:scale>
          <a:sx n="72" d="100"/>
          <a:sy n="72" d="100"/>
        </p:scale>
        <p:origin x="84" y="90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83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E3C1F4C5-08BA-40F5-8D00-6AF2576A6958}" type="datetimeFigureOut">
              <a:rPr lang="ko-KR" altLang="en-US" smtClean="0"/>
              <a:pPr/>
              <a:t>2024-08-13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0085365-8376-4996-BDD6-F39608FAD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6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 화면 삽입은 함께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화면 전환 스위치에서 </a:t>
            </a:r>
            <a:r>
              <a:rPr lang="en-US" altLang="ko-KR" dirty="0"/>
              <a:t>[</a:t>
            </a:r>
            <a:r>
              <a:rPr lang="ko-KR" altLang="en-US" dirty="0"/>
              <a:t>기본</a:t>
            </a:r>
            <a:r>
              <a:rPr lang="en-US" altLang="ko-KR" dirty="0"/>
              <a:t>]</a:t>
            </a:r>
            <a:r>
              <a:rPr lang="ko-KR" altLang="en-US" dirty="0"/>
              <a:t>과 </a:t>
            </a:r>
            <a:r>
              <a:rPr lang="en-US" altLang="ko-KR" dirty="0"/>
              <a:t>[</a:t>
            </a:r>
            <a:r>
              <a:rPr lang="ko-KR" altLang="en-US" dirty="0"/>
              <a:t>표시</a:t>
            </a:r>
            <a:r>
              <a:rPr lang="en-US" altLang="ko-KR" dirty="0"/>
              <a:t>], [</a:t>
            </a:r>
            <a:r>
              <a:rPr lang="ko-KR" altLang="en-US" dirty="0"/>
              <a:t>문자</a:t>
            </a:r>
            <a:r>
              <a:rPr lang="en-US" altLang="ko-KR" dirty="0"/>
              <a:t>] </a:t>
            </a:r>
            <a:r>
              <a:rPr lang="ko-KR" altLang="en-US" dirty="0"/>
              <a:t>탭만 설정하고 나머지는 설정하지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분 드리기</a:t>
            </a:r>
            <a:r>
              <a:rPr lang="en-US" altLang="ko-KR" dirty="0"/>
              <a:t>. </a:t>
            </a:r>
            <a:r>
              <a:rPr lang="ko-KR" altLang="en-US" dirty="0"/>
              <a:t>매뉴얼 보기 힘드니까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5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383" y="107523"/>
            <a:ext cx="8768862" cy="849253"/>
          </a:xfrm>
        </p:spPr>
        <p:txBody>
          <a:bodyPr/>
          <a:lstStyle>
            <a:lvl1pPr>
              <a:defRPr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815" y="48908"/>
            <a:ext cx="8768862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7480"/>
            <a:ext cx="10515600" cy="495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48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9B03AB45-FB6F-4C0D-AF1B-0581824C75D3}" type="datetimeFigureOut">
              <a:rPr lang="ko-KR" altLang="en-US" smtClean="0"/>
              <a:pPr/>
              <a:t>2024-08-13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3985" y="639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BDFD0AC4-BB10-4CC4-AC35-9D6D583ED8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AD5F56-3C10-EB5D-3A36-9C4B3A887A32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09F5A-843E-DBC5-298C-F116F3CF57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7978" y="98913"/>
            <a:ext cx="1239207" cy="2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sq.lselectric.co.kr/kr/ko/service/sampl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s-electric.com/products/view/Smart_Automation_Solution/HMI/XGT_Panel/iXP2_Seri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ol.ls-electric.com/kr/ko/product/category/0?utm_source=lsehomepage&amp;utm_medium=display&amp;utm_campaign=lse_ko_d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3409-8274-7B2A-DA5C-D03E962C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5DFDCFF-DE1A-028F-0131-CD06BC84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72" y="2175361"/>
            <a:ext cx="4533494" cy="33792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F4DF90-4716-BA1C-7499-4E65CEE1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2" y="2276421"/>
            <a:ext cx="5913274" cy="30653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3CCED-94FC-126D-24B4-B7E2C6E9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화면 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7B7CB-8547-0159-1F88-8EF54E9E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램프</a:t>
            </a:r>
            <a:r>
              <a:rPr lang="ko-KR" altLang="en-US" dirty="0"/>
              <a:t> 생성하기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A4701-944F-3C26-C733-B0A02148213C}"/>
              </a:ext>
            </a:extLst>
          </p:cNvPr>
          <p:cNvSpPr txBox="1"/>
          <p:nvPr/>
        </p:nvSpPr>
        <p:spPr>
          <a:xfrm>
            <a:off x="3138689" y="5547090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비트 램프</a:t>
            </a:r>
            <a:r>
              <a:rPr lang="en-US" altLang="ko-KR" sz="2400" dirty="0"/>
              <a:t>” </a:t>
            </a:r>
            <a:r>
              <a:rPr lang="ko-KR" altLang="en-US" sz="2400" dirty="0"/>
              <a:t>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5296BCE-89D6-C858-BADD-F4B300A9D1E8}"/>
              </a:ext>
            </a:extLst>
          </p:cNvPr>
          <p:cNvCxnSpPr>
            <a:cxnSpLocks/>
          </p:cNvCxnSpPr>
          <p:nvPr/>
        </p:nvCxnSpPr>
        <p:spPr>
          <a:xfrm flipV="1">
            <a:off x="2809537" y="3824440"/>
            <a:ext cx="488196" cy="35468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172FF1-0F5E-4AB4-0FA2-6B9BC18F8A1D}"/>
              </a:ext>
            </a:extLst>
          </p:cNvPr>
          <p:cNvCxnSpPr/>
          <p:nvPr/>
        </p:nvCxnSpPr>
        <p:spPr>
          <a:xfrm>
            <a:off x="5424405" y="4672739"/>
            <a:ext cx="41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B4BA35-A371-4A04-7125-7084A609963A}"/>
              </a:ext>
            </a:extLst>
          </p:cNvPr>
          <p:cNvSpPr txBox="1"/>
          <p:nvPr/>
        </p:nvSpPr>
        <p:spPr>
          <a:xfrm>
            <a:off x="1686196" y="4170908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드래그로 그리기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CEC483-96E7-72BC-8D23-5AE0E5FE95F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244120" y="4688238"/>
            <a:ext cx="1102795" cy="85885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4428B6-73F2-7D1A-6413-899FDD30DE40}"/>
              </a:ext>
            </a:extLst>
          </p:cNvPr>
          <p:cNvSpPr/>
          <p:nvPr/>
        </p:nvSpPr>
        <p:spPr>
          <a:xfrm>
            <a:off x="8435036" y="2372419"/>
            <a:ext cx="653512" cy="240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05041B-CD24-BFCB-0CEF-E9DAB15F91F8}"/>
              </a:ext>
            </a:extLst>
          </p:cNvPr>
          <p:cNvSpPr txBox="1"/>
          <p:nvPr/>
        </p:nvSpPr>
        <p:spPr>
          <a:xfrm>
            <a:off x="5602636" y="1415702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램프에 할당될 </a:t>
            </a:r>
            <a:r>
              <a:rPr lang="en-US" altLang="ko-KR" dirty="0"/>
              <a:t>PLC 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: </a:t>
            </a:r>
            <a:r>
              <a:rPr lang="en-US" altLang="ko-KR" b="1" dirty="0"/>
              <a:t>%QX0.1.0</a:t>
            </a:r>
            <a:endParaRPr lang="ko-KR" altLang="en-US" b="1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0438D9-AC2B-9666-CEA2-ED6F556A25BA}"/>
              </a:ext>
            </a:extLst>
          </p:cNvPr>
          <p:cNvCxnSpPr>
            <a:cxnSpLocks/>
          </p:cNvCxnSpPr>
          <p:nvPr/>
        </p:nvCxnSpPr>
        <p:spPr>
          <a:xfrm flipH="1" flipV="1">
            <a:off x="7378785" y="1805721"/>
            <a:ext cx="1383007" cy="561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1A9E-EF93-E182-15F0-EF045060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93AF5-63AA-60E3-E53B-515A1211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화면 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D79B7-DFDD-B78F-9351-106AC6C3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작화 객체들을 더블 클릭하여 모양 및 색을 변경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BDD624-043C-8FCC-F712-429389979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17" y="1989092"/>
            <a:ext cx="10368366" cy="38080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C56CE0-3A1E-373B-86F1-1BA5D7F7095A}"/>
              </a:ext>
            </a:extLst>
          </p:cNvPr>
          <p:cNvSpPr/>
          <p:nvPr/>
        </p:nvSpPr>
        <p:spPr>
          <a:xfrm>
            <a:off x="926874" y="2362085"/>
            <a:ext cx="1087906" cy="2932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41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355CE-86F0-89F9-BF72-373DC31F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977D-9891-FA63-33BE-679925BF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 시뮬레이터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85AF1-A88E-8047-4460-5D9D48DF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반드시 </a:t>
            </a:r>
            <a:r>
              <a:rPr lang="en-US" altLang="ko-KR" dirty="0"/>
              <a:t>XG5000 PLC </a:t>
            </a:r>
            <a:r>
              <a:rPr lang="ko-KR" altLang="en-US" dirty="0"/>
              <a:t>시뮬레이터를 </a:t>
            </a:r>
            <a:r>
              <a:rPr lang="ko-KR" altLang="en-US" b="1" dirty="0">
                <a:solidFill>
                  <a:schemeClr val="accent2"/>
                </a:solidFill>
              </a:rPr>
              <a:t>먼저</a:t>
            </a:r>
            <a:r>
              <a:rPr lang="ko-KR" altLang="en-US" dirty="0"/>
              <a:t> 실행해야 함</a:t>
            </a:r>
            <a:endParaRPr lang="en-US" altLang="ko-KR" dirty="0"/>
          </a:p>
          <a:p>
            <a:r>
              <a:rPr lang="en-US" altLang="ko-KR" dirty="0"/>
              <a:t>PLC </a:t>
            </a:r>
            <a:r>
              <a:rPr lang="ko-KR" altLang="en-US" dirty="0"/>
              <a:t>시뮬레이터는 </a:t>
            </a:r>
            <a:r>
              <a:rPr lang="en-US" altLang="ko-KR" u="sng" dirty="0"/>
              <a:t>I/O </a:t>
            </a:r>
            <a:r>
              <a:rPr lang="ko-KR" altLang="en-US" u="sng" dirty="0"/>
              <a:t>모듈이 없어야 함</a:t>
            </a:r>
            <a:endParaRPr lang="en-US" altLang="ko-KR" u="sng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XP-Builder</a:t>
            </a:r>
            <a:r>
              <a:rPr lang="ko-KR" altLang="en-US" dirty="0"/>
              <a:t> 프로젝트 설정과 맞추기</a:t>
            </a:r>
            <a:r>
              <a:rPr lang="en-US" altLang="ko-KR" dirty="0"/>
              <a:t>: </a:t>
            </a:r>
            <a:r>
              <a:rPr lang="en-US" altLang="ko-KR" b="1" dirty="0"/>
              <a:t>XGI-CPUE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9A8A87-5436-E915-DC8C-D89D0C09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91191"/>
            <a:ext cx="2479229" cy="21593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4C8EF75-3B9F-E9AA-3070-A664093E01AA}"/>
              </a:ext>
            </a:extLst>
          </p:cNvPr>
          <p:cNvSpPr/>
          <p:nvPr/>
        </p:nvSpPr>
        <p:spPr>
          <a:xfrm>
            <a:off x="1863755" y="3643280"/>
            <a:ext cx="546231" cy="240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9B58D3-D0E6-A333-5761-EC3A9020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238" y="3763392"/>
            <a:ext cx="7896562" cy="9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5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5F8B7-B4DD-8C1F-7BE0-90894D24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F19313-1029-AD49-B59F-2E617F06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11" y="2144396"/>
            <a:ext cx="4877481" cy="1076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C4322C-E7F9-D764-633C-B91165F5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 시뮬레이터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506E3-0681-9CB1-19AC-73D8B3A6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XP-Builder</a:t>
            </a:r>
            <a:r>
              <a:rPr lang="ko-KR" altLang="en-US" sz="3200" dirty="0"/>
              <a:t>의 프로젝트 설정에서 </a:t>
            </a:r>
            <a:r>
              <a:rPr lang="en-US" altLang="ko-KR" sz="3200" b="1" dirty="0">
                <a:solidFill>
                  <a:schemeClr val="accent2"/>
                </a:solidFill>
              </a:rPr>
              <a:t>PLC </a:t>
            </a:r>
            <a:r>
              <a:rPr lang="ko-KR" altLang="en-US" sz="3200" b="1" dirty="0">
                <a:solidFill>
                  <a:schemeClr val="accent2"/>
                </a:solidFill>
              </a:rPr>
              <a:t>시뮬레이터 사용 </a:t>
            </a:r>
            <a:r>
              <a:rPr lang="ko-KR" altLang="en-US" sz="3200" dirty="0"/>
              <a:t>체크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EA6CE7-B6F4-F6E3-2706-6258CCC7D6EB}"/>
              </a:ext>
            </a:extLst>
          </p:cNvPr>
          <p:cNvSpPr/>
          <p:nvPr/>
        </p:nvSpPr>
        <p:spPr>
          <a:xfrm>
            <a:off x="2158222" y="2561873"/>
            <a:ext cx="1142916" cy="2831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9D5E25-DBFC-32BF-30BE-310F1422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646" y="2144396"/>
            <a:ext cx="6214776" cy="35061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AC3054-745F-5C50-73D5-8089ADB33CAE}"/>
              </a:ext>
            </a:extLst>
          </p:cNvPr>
          <p:cNvSpPr/>
          <p:nvPr/>
        </p:nvSpPr>
        <p:spPr>
          <a:xfrm>
            <a:off x="5472276" y="2457453"/>
            <a:ext cx="1284984" cy="2831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33D8F1-6E65-9901-4922-5D7C03C29F3C}"/>
              </a:ext>
            </a:extLst>
          </p:cNvPr>
          <p:cNvSpPr/>
          <p:nvPr/>
        </p:nvSpPr>
        <p:spPr>
          <a:xfrm>
            <a:off x="7004026" y="5012090"/>
            <a:ext cx="1163580" cy="2831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32846-6DB9-3B14-1687-B5052CF812AB}"/>
              </a:ext>
            </a:extLst>
          </p:cNvPr>
          <p:cNvSpPr txBox="1"/>
          <p:nvPr/>
        </p:nvSpPr>
        <p:spPr>
          <a:xfrm>
            <a:off x="8184976" y="4969006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시뮬레이터 이용 체크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23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6564-68CB-0F90-4122-870E506B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F376-868F-FEC2-7EA0-21D57C25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 시뮬레이터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45CC-5EA8-0D20-5839-D7FB98EE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시뮬레이터 실행 후 </a:t>
            </a:r>
            <a:r>
              <a:rPr lang="en-US" altLang="ko-KR" dirty="0"/>
              <a:t>HMI </a:t>
            </a:r>
            <a:r>
              <a:rPr lang="ko-KR" altLang="en-US" dirty="0"/>
              <a:t>시뮬레이터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0BD0A-C2A4-D8BC-749B-FCD229C3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0" y="2715534"/>
            <a:ext cx="4220164" cy="3162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6DEDE0-C566-5FEE-1857-8E1F3EE04A5B}"/>
              </a:ext>
            </a:extLst>
          </p:cNvPr>
          <p:cNvSpPr/>
          <p:nvPr/>
        </p:nvSpPr>
        <p:spPr>
          <a:xfrm>
            <a:off x="2200317" y="3713022"/>
            <a:ext cx="290509" cy="2932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611611-BB5B-E921-47E8-638150022E7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45572" y="2464830"/>
            <a:ext cx="707594" cy="124819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744A7F-DE1D-7F48-B02C-B60164C4DFE3}"/>
              </a:ext>
            </a:extLst>
          </p:cNvPr>
          <p:cNvSpPr txBox="1"/>
          <p:nvPr/>
        </p:nvSpPr>
        <p:spPr>
          <a:xfrm>
            <a:off x="1836547" y="2095498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HMI </a:t>
            </a:r>
            <a:r>
              <a:rPr lang="ko-KR" altLang="en-US" dirty="0"/>
              <a:t>시뮬레이터 실행 버튼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93284E-7FB1-C363-6489-32C069BB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39" y="1949690"/>
            <a:ext cx="4372343" cy="411324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31113F-66F0-EECA-A244-A63FA91A3CB5}"/>
              </a:ext>
            </a:extLst>
          </p:cNvPr>
          <p:cNvSpPr/>
          <p:nvPr/>
        </p:nvSpPr>
        <p:spPr>
          <a:xfrm>
            <a:off x="6637999" y="4818567"/>
            <a:ext cx="839933" cy="29328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DD712-F237-AB6C-70EB-1461811D4E19}"/>
              </a:ext>
            </a:extLst>
          </p:cNvPr>
          <p:cNvSpPr/>
          <p:nvPr/>
        </p:nvSpPr>
        <p:spPr>
          <a:xfrm>
            <a:off x="6674162" y="2103781"/>
            <a:ext cx="377567" cy="1822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695B62-6250-4BD4-CE4A-AE2D482881A3}"/>
              </a:ext>
            </a:extLst>
          </p:cNvPr>
          <p:cNvCxnSpPr>
            <a:cxnSpLocks/>
          </p:cNvCxnSpPr>
          <p:nvPr/>
        </p:nvCxnSpPr>
        <p:spPr>
          <a:xfrm flipH="1">
            <a:off x="7471666" y="3014420"/>
            <a:ext cx="2468066" cy="19675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455318-BDAC-8051-7ABE-C8D5FD7C45B8}"/>
              </a:ext>
            </a:extLst>
          </p:cNvPr>
          <p:cNvSpPr txBox="1"/>
          <p:nvPr/>
        </p:nvSpPr>
        <p:spPr>
          <a:xfrm>
            <a:off x="9939732" y="2610098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또는</a:t>
            </a:r>
            <a:endParaRPr lang="en-US" altLang="ko-KR" dirty="0"/>
          </a:p>
          <a:p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40869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3054-FA38-816F-F543-1367AD5C0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41E04-7BDE-7BEC-1B16-9D9C448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 시뮬레이터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9ED8D-1791-2D95-F1F1-0A3E2787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시뮬레이터 실행 후 </a:t>
            </a:r>
            <a:r>
              <a:rPr lang="en-US" altLang="ko-KR" dirty="0"/>
              <a:t>HMI </a:t>
            </a:r>
            <a:r>
              <a:rPr lang="ko-KR" altLang="en-US" dirty="0"/>
              <a:t>시뮬레이터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1BB9C-478C-F722-A5F8-94726402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78" y="1960937"/>
            <a:ext cx="7245205" cy="400484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55A78F1-FE99-6B0F-18DA-E804E119850E}"/>
              </a:ext>
            </a:extLst>
          </p:cNvPr>
          <p:cNvSpPr/>
          <p:nvPr/>
        </p:nvSpPr>
        <p:spPr>
          <a:xfrm>
            <a:off x="2213232" y="2137360"/>
            <a:ext cx="669453" cy="4896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8A2589-6A8B-1A72-1CB9-71FAC1435454}"/>
              </a:ext>
            </a:extLst>
          </p:cNvPr>
          <p:cNvSpPr/>
          <p:nvPr/>
        </p:nvSpPr>
        <p:spPr>
          <a:xfrm>
            <a:off x="7821035" y="2127028"/>
            <a:ext cx="669453" cy="4896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A29F0-FDF1-5818-7312-C409FF2E9596}"/>
              </a:ext>
            </a:extLst>
          </p:cNvPr>
          <p:cNvSpPr txBox="1"/>
          <p:nvPr/>
        </p:nvSpPr>
        <p:spPr>
          <a:xfrm>
            <a:off x="7060079" y="2867335"/>
            <a:ext cx="4062331" cy="188583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HMI </a:t>
            </a:r>
            <a:r>
              <a:rPr lang="ko-KR" altLang="en-US" sz="2000" dirty="0"/>
              <a:t>시뮬레이터의 스위치를 클릭하면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%IX0.0.0 </a:t>
            </a:r>
            <a:r>
              <a:rPr lang="ko-KR" altLang="en-US" sz="2000" dirty="0"/>
              <a:t>값이 </a:t>
            </a:r>
            <a:r>
              <a:rPr lang="en-US" altLang="ko-KR" sz="2000" dirty="0"/>
              <a:t>1</a:t>
            </a:r>
            <a:r>
              <a:rPr lang="ko-KR" altLang="en-US" sz="2000" dirty="0"/>
              <a:t>로 바뀜에 따라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%QX0.1.0 </a:t>
            </a:r>
            <a:r>
              <a:rPr lang="ko-KR" altLang="en-US" sz="2000" dirty="0"/>
              <a:t>값도 </a:t>
            </a:r>
            <a:r>
              <a:rPr lang="en-US" altLang="ko-KR" sz="2000" dirty="0"/>
              <a:t>1</a:t>
            </a:r>
            <a:r>
              <a:rPr lang="ko-KR" altLang="en-US" sz="2000" dirty="0"/>
              <a:t>로 바뀌고 </a:t>
            </a:r>
            <a:endParaRPr lang="en-US" altLang="ko-KR" sz="2000" dirty="0"/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ko-KR" sz="2000" dirty="0"/>
              <a:t>HMI </a:t>
            </a:r>
            <a:r>
              <a:rPr lang="ko-KR" altLang="en-US" sz="2000" dirty="0"/>
              <a:t>시뮬레이터의 램프에 불이 들어옴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8611B-3808-42AB-6702-8CC11BDE75DC}"/>
              </a:ext>
            </a:extLst>
          </p:cNvPr>
          <p:cNvSpPr txBox="1"/>
          <p:nvPr/>
        </p:nvSpPr>
        <p:spPr>
          <a:xfrm>
            <a:off x="3010662" y="4752439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스위치 클릭 </a:t>
            </a:r>
            <a:r>
              <a:rPr lang="ko-KR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 램프에 불이 들어옴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3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D839B-D8E2-5B0F-C4E3-1534214E0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C3015-C094-D15A-8197-9D048108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시뮬레이터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B45E2-CF6A-CF23-491E-BBE58463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PLC</a:t>
            </a:r>
            <a:r>
              <a:rPr lang="ko-KR" altLang="en-US" sz="3200" dirty="0"/>
              <a:t>와 상관없이 </a:t>
            </a:r>
            <a:r>
              <a:rPr lang="en-US" altLang="ko-KR" sz="3200" dirty="0"/>
              <a:t>HMI </a:t>
            </a:r>
            <a:r>
              <a:rPr lang="ko-KR" altLang="en-US" sz="3200" dirty="0"/>
              <a:t>내부에서만 사용할 데이터는 </a:t>
            </a:r>
            <a:r>
              <a:rPr lang="en-US" altLang="ko-KR" sz="3200" b="1" dirty="0">
                <a:solidFill>
                  <a:schemeClr val="accent2"/>
                </a:solidFill>
              </a:rPr>
              <a:t>H</a:t>
            </a:r>
            <a:r>
              <a:rPr lang="ko-KR" altLang="en-US" sz="3200" dirty="0"/>
              <a:t>를 붙임</a:t>
            </a:r>
            <a:endParaRPr lang="en-US" altLang="ko-KR" sz="3200" dirty="0"/>
          </a:p>
          <a:p>
            <a:pPr lvl="1"/>
            <a:r>
              <a:rPr lang="ko-KR" altLang="en-US" sz="2800" dirty="0"/>
              <a:t>예</a:t>
            </a:r>
            <a:r>
              <a:rPr lang="en-US" altLang="ko-KR" sz="2800" dirty="0"/>
              <a:t>1) HX00000 -&gt; 1 bit (0 or 1)</a:t>
            </a:r>
          </a:p>
          <a:p>
            <a:pPr lvl="1"/>
            <a:r>
              <a:rPr lang="ko-KR" altLang="en-US" sz="2800" dirty="0"/>
              <a:t>예</a:t>
            </a:r>
            <a:r>
              <a:rPr lang="en-US" altLang="ko-KR" sz="2800" dirty="0"/>
              <a:t>2) HW00000 -&gt; 1 word = 16 bit (0~65535)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8A23B-27AA-4ACF-EA4F-6C188A244B60}"/>
              </a:ext>
            </a:extLst>
          </p:cNvPr>
          <p:cNvSpPr txBox="1"/>
          <p:nvPr/>
        </p:nvSpPr>
        <p:spPr>
          <a:xfrm>
            <a:off x="214793" y="277726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워드 스위치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7C6454-A01D-6689-3EA1-D7D86845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02" y="3146594"/>
            <a:ext cx="4273620" cy="22242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20D2E5-71D7-4705-40BF-54B51ADCA28D}"/>
              </a:ext>
            </a:extLst>
          </p:cNvPr>
          <p:cNvSpPr txBox="1"/>
          <p:nvPr/>
        </p:nvSpPr>
        <p:spPr>
          <a:xfrm>
            <a:off x="4075102" y="277726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 표시기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09E1DA-DA95-261C-DB8D-D69DD86A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3" y="3146593"/>
            <a:ext cx="3767069" cy="22242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D63503-F97C-FA44-D435-17F8C9AE1A2D}"/>
              </a:ext>
            </a:extLst>
          </p:cNvPr>
          <p:cNvSpPr/>
          <p:nvPr/>
        </p:nvSpPr>
        <p:spPr>
          <a:xfrm>
            <a:off x="1835811" y="3864244"/>
            <a:ext cx="1978617" cy="2195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6ACEFD-7911-FF93-2900-377EF4B85558}"/>
              </a:ext>
            </a:extLst>
          </p:cNvPr>
          <p:cNvSpPr/>
          <p:nvPr/>
        </p:nvSpPr>
        <p:spPr>
          <a:xfrm>
            <a:off x="2530653" y="4233620"/>
            <a:ext cx="780081" cy="2195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E8F4F-5B23-8C8D-46CF-6A95714FCFD8}"/>
              </a:ext>
            </a:extLst>
          </p:cNvPr>
          <p:cNvSpPr txBox="1"/>
          <p:nvPr/>
        </p:nvSpPr>
        <p:spPr>
          <a:xfrm>
            <a:off x="214793" y="5380905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스위치가 작동할 때마다 </a:t>
            </a:r>
            <a:r>
              <a:rPr lang="en-US" altLang="ko-KR" dirty="0"/>
              <a:t>HW00000</a:t>
            </a:r>
            <a:r>
              <a:rPr lang="ko-KR" altLang="en-US" dirty="0"/>
              <a:t>의 값이 </a:t>
            </a:r>
            <a:r>
              <a:rPr lang="en-US" altLang="ko-KR" dirty="0"/>
              <a:t>10</a:t>
            </a:r>
            <a:r>
              <a:rPr lang="ko-KR" altLang="en-US" dirty="0"/>
              <a:t>씩 증가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780E8F8-0E7A-2251-0761-A0DE67009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962" y="3146593"/>
            <a:ext cx="3534326" cy="19755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69488B-CFB4-8C85-8B25-F22472D21864}"/>
              </a:ext>
            </a:extLst>
          </p:cNvPr>
          <p:cNvSpPr txBox="1"/>
          <p:nvPr/>
        </p:nvSpPr>
        <p:spPr>
          <a:xfrm>
            <a:off x="8385322" y="278612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396673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3DD4E-F5A6-8CFC-6965-CCABA95B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514768-02B8-C4DB-41EA-C21C2005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95" y="1923048"/>
            <a:ext cx="4149395" cy="38674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43E591-8CDD-1E03-49E6-F1FECBFA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작화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6E351-CAFB-14CC-1E7C-3E43122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도구 </a:t>
            </a:r>
            <a:r>
              <a:rPr lang="en-US" altLang="ko-KR" dirty="0"/>
              <a:t>&gt; </a:t>
            </a:r>
            <a:r>
              <a:rPr lang="ko-KR" altLang="en-US" dirty="0"/>
              <a:t>샘플 갤러리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54104C-CD83-357D-0DE2-9BE71A35E743}"/>
              </a:ext>
            </a:extLst>
          </p:cNvPr>
          <p:cNvSpPr/>
          <p:nvPr/>
        </p:nvSpPr>
        <p:spPr>
          <a:xfrm>
            <a:off x="2417491" y="5240895"/>
            <a:ext cx="574974" cy="222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5B77B-D625-0FBF-5146-875B92C67F23}"/>
              </a:ext>
            </a:extLst>
          </p:cNvPr>
          <p:cNvSpPr txBox="1"/>
          <p:nvPr/>
        </p:nvSpPr>
        <p:spPr>
          <a:xfrm>
            <a:off x="3007960" y="51564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갤러리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0B7B63B-D818-8F79-472B-13162D61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15" y="1923048"/>
            <a:ext cx="4227485" cy="3221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619E92-4F29-0DA4-1475-AAD1A47E26CA}"/>
              </a:ext>
            </a:extLst>
          </p:cNvPr>
          <p:cNvSpPr txBox="1"/>
          <p:nvPr/>
        </p:nvSpPr>
        <p:spPr>
          <a:xfrm>
            <a:off x="8635426" y="3371492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자동으로 솔루션 스퀘어 </a:t>
            </a:r>
            <a:endParaRPr lang="en-US" altLang="ko-KR" b="1" dirty="0"/>
          </a:p>
          <a:p>
            <a:r>
              <a:rPr lang="ko-KR" altLang="en-US" b="1" dirty="0"/>
              <a:t>설치가 실행됨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EE99AD-4C69-DFC7-08D8-7EDBFF0D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039" y="1923048"/>
            <a:ext cx="1826227" cy="115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14609-75A0-4FB4-301A-3E270B4A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9FB472D-36CE-4D8D-200E-F5BD76FA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4" y="2278097"/>
            <a:ext cx="6706222" cy="38882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1FE7D2-996F-3E91-C8E6-9E0BC8B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 작화 활용하기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92B7-6323-A1DA-E4A6-D6F4DC5F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 </a:t>
            </a:r>
            <a:r>
              <a:rPr lang="ko-KR" altLang="en-US" dirty="0"/>
              <a:t>솔루션 스퀘어 홈페이지에서 샘플 작화를 선택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샘플라이브러리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솔루션스퀘어 </a:t>
            </a:r>
            <a:r>
              <a:rPr lang="en-US" altLang="ko-KR" dirty="0">
                <a:hlinkClick r:id="rId3"/>
              </a:rPr>
              <a:t>(lselectric.co.kr)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C55E19-1875-FCED-E060-6FA7A449082E}"/>
              </a:ext>
            </a:extLst>
          </p:cNvPr>
          <p:cNvSpPr/>
          <p:nvPr/>
        </p:nvSpPr>
        <p:spPr>
          <a:xfrm>
            <a:off x="1905079" y="2423495"/>
            <a:ext cx="767412" cy="222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8AFF148-A816-22A9-AA0A-C1C75BDA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683" y="3110524"/>
            <a:ext cx="4007764" cy="22233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DC78D-35E3-7B4C-FF57-E98716178272}"/>
              </a:ext>
            </a:extLst>
          </p:cNvPr>
          <p:cNvSpPr/>
          <p:nvPr/>
        </p:nvSpPr>
        <p:spPr>
          <a:xfrm>
            <a:off x="7521597" y="4032735"/>
            <a:ext cx="2691785" cy="4152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20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26A0-F566-5B3B-3F51-7DE3DD35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658BB2F-87E8-4D8A-46F0-6E431728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9" y="2212617"/>
            <a:ext cx="3791479" cy="15908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943BB0-3D54-521A-8336-B1BD654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매뉴얼 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1E9A7-53BE-3D12-87E7-F56AAEF1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각종 용어 또는 기능에 대한 설명 검색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42121-9DCA-0134-6EB1-5688634E1EBE}"/>
              </a:ext>
            </a:extLst>
          </p:cNvPr>
          <p:cNvSpPr/>
          <p:nvPr/>
        </p:nvSpPr>
        <p:spPr>
          <a:xfrm>
            <a:off x="1954210" y="2519748"/>
            <a:ext cx="2395056" cy="22225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05D88-9759-1A1F-3B29-121897E2979C}"/>
              </a:ext>
            </a:extLst>
          </p:cNvPr>
          <p:cNvSpPr txBox="1"/>
          <p:nvPr/>
        </p:nvSpPr>
        <p:spPr>
          <a:xfrm>
            <a:off x="1276232" y="4347748"/>
            <a:ext cx="3174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도움말 </a:t>
            </a:r>
            <a:r>
              <a:rPr lang="en-US" altLang="ko-KR" sz="2000" dirty="0"/>
              <a:t>&gt; XP-Builder </a:t>
            </a:r>
            <a:r>
              <a:rPr lang="ko-KR" altLang="en-US" sz="2000" dirty="0"/>
              <a:t>매뉴얼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DFB462-8EB1-C612-F764-585A8F93F205}"/>
              </a:ext>
            </a:extLst>
          </p:cNvPr>
          <p:cNvCxnSpPr>
            <a:cxnSpLocks/>
          </p:cNvCxnSpPr>
          <p:nvPr/>
        </p:nvCxnSpPr>
        <p:spPr>
          <a:xfrm flipV="1">
            <a:off x="2863366" y="2742005"/>
            <a:ext cx="292100" cy="15835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A16EE2F-128E-2038-7050-0C7705B8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96" y="2456216"/>
            <a:ext cx="4845940" cy="3529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AAB3F1-11BC-96E6-CAA6-9E6DF7B33934}"/>
              </a:ext>
            </a:extLst>
          </p:cNvPr>
          <p:cNvSpPr txBox="1"/>
          <p:nvPr/>
        </p:nvSpPr>
        <p:spPr>
          <a:xfrm>
            <a:off x="5482119" y="2098660"/>
            <a:ext cx="3754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* PDF </a:t>
            </a:r>
            <a:r>
              <a:rPr lang="ko-KR" altLang="en-US" sz="2000" dirty="0"/>
              <a:t>파일에서 필요한 기능을 검색</a:t>
            </a:r>
          </a:p>
        </p:txBody>
      </p:sp>
    </p:spTree>
    <p:extLst>
      <p:ext uri="{BB962C8B-B14F-4D97-AF65-F5344CB8AC3E}">
        <p14:creationId xmlns:p14="http://schemas.microsoft.com/office/powerpoint/2010/main" val="223738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57449"/>
            <a:ext cx="9144000" cy="1116107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HMI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XP-Builder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0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29BF4-15EE-FFDA-9A2D-75E12F82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. </a:t>
            </a:r>
            <a:r>
              <a:rPr lang="ko-KR" altLang="en-US" dirty="0"/>
              <a:t>화면 전환 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44E44-7BEB-2F35-D71A-AF1E8E30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매뉴얼을 참고</a:t>
            </a:r>
            <a:r>
              <a:rPr lang="ko-KR" altLang="en-US" dirty="0"/>
              <a:t>하여 화면 전환 스위치를 사용하여 아래와 같이 </a:t>
            </a:r>
            <a:r>
              <a:rPr lang="en-US" altLang="ko-KR" dirty="0"/>
              <a:t>3</a:t>
            </a:r>
            <a:r>
              <a:rPr lang="ko-KR" altLang="en-US" dirty="0"/>
              <a:t>개 스위치로 각각 화면이 바뀌도록 작화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4E97EB-CCCE-C270-FBEB-94709D60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19" y="3181377"/>
            <a:ext cx="3622893" cy="2425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E1A962-0C22-EBE7-6FFC-F33B303E1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65" y="2393703"/>
            <a:ext cx="3622893" cy="24251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43D799-42C4-3369-C005-0F27349C1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337" y="3741219"/>
            <a:ext cx="3622893" cy="2425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63C56C-0C74-EC89-2E09-5E6698BC0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75" y="3065744"/>
            <a:ext cx="2514951" cy="2295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E9F229-11A8-39A7-73EC-2376A05E9D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667" y="2841874"/>
            <a:ext cx="197195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92B1-7B23-79F6-FA41-BAC572F8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ko-KR" sz="2800" b="1" dirty="0"/>
              <a:t>H</a:t>
            </a:r>
            <a:r>
              <a:rPr lang="en-US" altLang="ko-KR" sz="2800" dirty="0"/>
              <a:t>uman-</a:t>
            </a:r>
            <a:r>
              <a:rPr lang="en-US" altLang="ko-KR" sz="2800" b="1" dirty="0"/>
              <a:t>M</a:t>
            </a:r>
            <a:r>
              <a:rPr lang="en-US" altLang="ko-KR" sz="2800" dirty="0"/>
              <a:t>achine </a:t>
            </a:r>
            <a:r>
              <a:rPr lang="en-US" altLang="ko-KR" sz="2800" b="1" dirty="0"/>
              <a:t>I</a:t>
            </a:r>
            <a:r>
              <a:rPr lang="en-US" altLang="ko-KR" sz="2800" dirty="0"/>
              <a:t>nterface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800" dirty="0"/>
              <a:t>공장 내부의 설비와 운전자</a:t>
            </a:r>
            <a:r>
              <a:rPr lang="en-US" altLang="ko-KR" sz="2800" dirty="0"/>
              <a:t>(</a:t>
            </a:r>
            <a:r>
              <a:rPr lang="ko-KR" altLang="en-US" sz="2800" dirty="0"/>
              <a:t>사람</a:t>
            </a:r>
            <a:r>
              <a:rPr lang="en-US" altLang="ko-KR" sz="2800" dirty="0"/>
              <a:t>)</a:t>
            </a:r>
            <a:r>
              <a:rPr lang="ko-KR" altLang="en-US" sz="2800" dirty="0"/>
              <a:t>의 상호작용을 위한 장치</a:t>
            </a:r>
            <a:endParaRPr lang="en-US" altLang="ko-KR" sz="28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ko-KR" altLang="en-US" sz="2800" dirty="0"/>
              <a:t>데이터를</a:t>
            </a:r>
            <a:r>
              <a:rPr lang="en-US" altLang="ko-KR" sz="2800" dirty="0"/>
              <a:t> </a:t>
            </a:r>
            <a:r>
              <a:rPr lang="ko-KR" altLang="en-US" sz="2800" b="1" dirty="0">
                <a:solidFill>
                  <a:schemeClr val="accent6"/>
                </a:solidFill>
              </a:rPr>
              <a:t>모니터링</a:t>
            </a:r>
            <a:r>
              <a:rPr lang="ko-KR" altLang="en-US" sz="2800" dirty="0"/>
              <a:t>하고 </a:t>
            </a:r>
            <a:r>
              <a:rPr lang="ko-KR" altLang="en-US" sz="2800" b="1" dirty="0">
                <a:solidFill>
                  <a:schemeClr val="accent6"/>
                </a:solidFill>
              </a:rPr>
              <a:t>수집</a:t>
            </a:r>
            <a:endParaRPr lang="en-US" altLang="ko-KR" sz="2800" b="1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현재 설비 상태를 그래픽으로 보여주고 </a:t>
            </a:r>
            <a:r>
              <a:rPr lang="ko-KR" altLang="en-US" sz="2800" b="1" dirty="0">
                <a:solidFill>
                  <a:schemeClr val="accent6"/>
                </a:solidFill>
              </a:rPr>
              <a:t>제어</a:t>
            </a:r>
            <a:r>
              <a:rPr lang="ko-KR" altLang="en-US" sz="28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AD9BB-8550-85A8-13B1-E39F97D6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72" y="3508489"/>
            <a:ext cx="4196608" cy="243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D388-48FA-E06B-3188-1D954E3C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B4DDE-835C-8770-83D0-D5B4AD94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0E80CA-8473-DEC6-C03C-13798158E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03" y="956776"/>
            <a:ext cx="11307394" cy="5201842"/>
          </a:xfrm>
        </p:spPr>
      </p:pic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5D660A1B-56A7-70EB-7C47-8B870649B258}"/>
              </a:ext>
            </a:extLst>
          </p:cNvPr>
          <p:cNvSpPr txBox="1"/>
          <p:nvPr/>
        </p:nvSpPr>
        <p:spPr>
          <a:xfrm>
            <a:off x="78058" y="6436474"/>
            <a:ext cx="8474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https://www.ls-electric.com/products/view/Smart_Automation_Solution/HMI/XGT_Panel/iXP2_Series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782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71FE0-8AEA-84F3-1450-0A3F9C32F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745F-30ED-7229-753B-BAF0817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XP-Builder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E4C1-D52D-6425-FFED-98615CC21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 </a:t>
            </a:r>
            <a:r>
              <a:rPr lang="ko-KR" altLang="en-US" dirty="0" err="1"/>
              <a:t>일렉트릭에서</a:t>
            </a:r>
            <a:r>
              <a:rPr lang="ko-KR" altLang="en-US" dirty="0"/>
              <a:t> 제공하는 </a:t>
            </a:r>
            <a:r>
              <a:rPr lang="en-US" altLang="ko-KR" dirty="0"/>
              <a:t>HMI </a:t>
            </a:r>
            <a:r>
              <a:rPr lang="ko-KR" altLang="en-US" dirty="0"/>
              <a:t>작화 소프트웨어</a:t>
            </a:r>
            <a:endParaRPr lang="en-US" altLang="ko-KR" dirty="0"/>
          </a:p>
          <a:p>
            <a:r>
              <a:rPr lang="en-US" altLang="ko-KR" dirty="0"/>
              <a:t>XG5000</a:t>
            </a:r>
            <a:r>
              <a:rPr lang="ko-KR" altLang="en-US" dirty="0"/>
              <a:t>과 같이 </a:t>
            </a:r>
            <a:r>
              <a:rPr lang="ko-KR" altLang="en-US" b="1" dirty="0">
                <a:solidFill>
                  <a:schemeClr val="accent6"/>
                </a:solidFill>
              </a:rPr>
              <a:t>시뮬레이터</a:t>
            </a:r>
            <a:r>
              <a:rPr lang="ko-KR" altLang="en-US" dirty="0"/>
              <a:t>를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710E6E-4C53-49E8-4659-4FC628AF2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98" y="2889121"/>
            <a:ext cx="5390552" cy="31551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31B34A-1DF1-424C-CE63-920EA6AD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19" y="2889121"/>
            <a:ext cx="5764920" cy="31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F9A1C-2D59-EBE3-7B65-A7CC57EF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F29D-E528-76A0-D34F-81AACEE3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XP-Builder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C30EE-95E7-E0CC-80CB-5DB55D32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링크</a:t>
            </a:r>
            <a:endParaRPr lang="en-US" altLang="ko-KR" dirty="0"/>
          </a:p>
          <a:p>
            <a:pPr lvl="1"/>
            <a:r>
              <a:rPr lang="en-US" altLang="ko-KR" sz="1200" dirty="0">
                <a:hlinkClick r:id="rId2"/>
              </a:rPr>
              <a:t>https://sol.ls-electric.com/kr/ko/product/category/0?utm_source=lsehomepage&amp;utm_medium=display&amp;utm_campaign=lse_ko_dn</a:t>
            </a:r>
            <a:r>
              <a:rPr lang="ko-KR" altLang="en-US" dirty="0">
                <a:hlinkClick r:id="rId2"/>
              </a:rPr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2AFFBB-8B6C-26F1-12EE-1EDDE7CF8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0" y="2663944"/>
            <a:ext cx="11684179" cy="285591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66F90E-8669-72B4-ABAA-1A2D4506E4D6}"/>
              </a:ext>
            </a:extLst>
          </p:cNvPr>
          <p:cNvSpPr/>
          <p:nvPr/>
        </p:nvSpPr>
        <p:spPr>
          <a:xfrm>
            <a:off x="2653990" y="2709746"/>
            <a:ext cx="1014761" cy="4906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292C06-9BD6-E6DF-6215-E07C85576CF6}"/>
              </a:ext>
            </a:extLst>
          </p:cNvPr>
          <p:cNvSpPr/>
          <p:nvPr/>
        </p:nvSpPr>
        <p:spPr>
          <a:xfrm>
            <a:off x="9262946" y="3263590"/>
            <a:ext cx="2568498" cy="49065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6AD4EB-1A55-408B-707E-56F7F9D40E9B}"/>
              </a:ext>
            </a:extLst>
          </p:cNvPr>
          <p:cNvSpPr/>
          <p:nvPr/>
        </p:nvSpPr>
        <p:spPr>
          <a:xfrm>
            <a:off x="1029629" y="4282067"/>
            <a:ext cx="1535151" cy="41631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6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78A72-950E-D745-8B2F-1891D263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E421D-4B82-562A-9D5F-C256C926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XP-Builder </a:t>
            </a:r>
            <a:r>
              <a:rPr lang="ko-KR" altLang="en-US" dirty="0"/>
              <a:t>실행 후 바로 프로젝트 생성 버튼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4C2A3-BD0C-5814-B75F-59DBAB82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10" y="1929539"/>
            <a:ext cx="4304600" cy="40487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937A34-F203-8986-9017-409AC08A7794}"/>
              </a:ext>
            </a:extLst>
          </p:cNvPr>
          <p:cNvSpPr/>
          <p:nvPr/>
        </p:nvSpPr>
        <p:spPr>
          <a:xfrm>
            <a:off x="2045776" y="2224007"/>
            <a:ext cx="3130658" cy="5734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F39237-D25B-A629-4C0A-F26A726EEC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6434" y="2510726"/>
            <a:ext cx="1524758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C8BE61-AB2F-F75E-B51B-767754EB006E}"/>
              </a:ext>
            </a:extLst>
          </p:cNvPr>
          <p:cNvSpPr txBox="1"/>
          <p:nvPr/>
        </p:nvSpPr>
        <p:spPr>
          <a:xfrm>
            <a:off x="6875061" y="2197279"/>
            <a:ext cx="3241593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HMI </a:t>
            </a:r>
            <a:r>
              <a:rPr lang="ko-KR" altLang="en-US" dirty="0"/>
              <a:t>장치의</a:t>
            </a:r>
            <a:r>
              <a:rPr lang="en-US" altLang="ko-KR" dirty="0"/>
              <a:t> </a:t>
            </a:r>
            <a:r>
              <a:rPr lang="ko-KR" altLang="en-US" dirty="0"/>
              <a:t>시리즈 및 모델 선택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  시리즈</a:t>
            </a:r>
            <a:r>
              <a:rPr lang="en-US" altLang="ko-KR" dirty="0"/>
              <a:t>: </a:t>
            </a:r>
            <a:r>
              <a:rPr lang="en-US" altLang="ko-KR" dirty="0" err="1"/>
              <a:t>eXP</a:t>
            </a:r>
            <a:r>
              <a:rPr lang="en-US" altLang="ko-KR" dirty="0"/>
              <a:t> Series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모델</a:t>
            </a:r>
            <a:r>
              <a:rPr lang="en-US" altLang="ko-KR" dirty="0"/>
              <a:t>: eXP20-TTA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5A0AFC-8F84-6F8C-39F9-A506B9315267}"/>
              </a:ext>
            </a:extLst>
          </p:cNvPr>
          <p:cNvSpPr/>
          <p:nvPr/>
        </p:nvSpPr>
        <p:spPr>
          <a:xfrm>
            <a:off x="2045776" y="4569417"/>
            <a:ext cx="3130658" cy="5734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9895AF-F3A1-CFB0-1DA4-BDEEF0F9322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76434" y="4856136"/>
            <a:ext cx="1524758" cy="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8F069-7808-EC4C-4D9F-582C46441EDA}"/>
              </a:ext>
            </a:extLst>
          </p:cNvPr>
          <p:cNvSpPr txBox="1"/>
          <p:nvPr/>
        </p:nvSpPr>
        <p:spPr>
          <a:xfrm>
            <a:off x="6875061" y="4255970"/>
            <a:ext cx="3206327" cy="12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HMI</a:t>
            </a:r>
            <a:r>
              <a:rPr lang="ko-KR" altLang="en-US" dirty="0"/>
              <a:t>와 연결할 </a:t>
            </a:r>
            <a:r>
              <a:rPr lang="en-US" altLang="ko-KR" dirty="0"/>
              <a:t>PLC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  제조사</a:t>
            </a:r>
            <a:r>
              <a:rPr lang="en-US" altLang="ko-KR" dirty="0"/>
              <a:t>: LS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  제품</a:t>
            </a:r>
            <a:r>
              <a:rPr lang="en-US" altLang="ko-KR" dirty="0"/>
              <a:t>: LS: XGI (CPU Ethernet)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2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470D4-F3F7-5EE8-311C-76516D8A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160D-FB59-8031-6325-609F2B3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52321-DD46-DC1B-CC0E-B5995426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 실행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0B929-D419-7E8A-3363-1A84E13A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91" y="1911529"/>
            <a:ext cx="6862685" cy="419281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D799AB-A3DC-3D3A-D20C-6C1D913879E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22658" y="3718229"/>
            <a:ext cx="1084013" cy="4043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138C0E-8451-66C2-D437-2802EC9DDCB7}"/>
              </a:ext>
            </a:extLst>
          </p:cNvPr>
          <p:cNvSpPr txBox="1"/>
          <p:nvPr/>
        </p:nvSpPr>
        <p:spPr>
          <a:xfrm>
            <a:off x="410706" y="353356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HMI </a:t>
            </a:r>
            <a:r>
              <a:rPr lang="ko-KR" altLang="en-US" dirty="0"/>
              <a:t>화면 종류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E382EE-21E8-A414-B1A1-D50878565749}"/>
              </a:ext>
            </a:extLst>
          </p:cNvPr>
          <p:cNvSpPr txBox="1"/>
          <p:nvPr/>
        </p:nvSpPr>
        <p:spPr>
          <a:xfrm>
            <a:off x="9693709" y="275606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도구 상자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7B3840-D1AB-6535-DA89-80DF1A73405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985336" y="2940731"/>
            <a:ext cx="708373" cy="3488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85917B5-D6D1-D515-FDDA-C53216DC1F27}"/>
              </a:ext>
            </a:extLst>
          </p:cNvPr>
          <p:cNvCxnSpPr>
            <a:cxnSpLocks/>
          </p:cNvCxnSpPr>
          <p:nvPr/>
        </p:nvCxnSpPr>
        <p:spPr>
          <a:xfrm flipH="1">
            <a:off x="6971058" y="1660825"/>
            <a:ext cx="978417" cy="18482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BE6ADA-ADAB-B1B9-7ED3-DB93B1B489F4}"/>
              </a:ext>
            </a:extLst>
          </p:cNvPr>
          <p:cNvSpPr txBox="1"/>
          <p:nvPr/>
        </p:nvSpPr>
        <p:spPr>
          <a:xfrm>
            <a:off x="7635064" y="127850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작화 창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770AF40-CAC5-57F5-7BC7-C9C89143A011}"/>
              </a:ext>
            </a:extLst>
          </p:cNvPr>
          <p:cNvCxnSpPr>
            <a:cxnSpLocks/>
          </p:cNvCxnSpPr>
          <p:nvPr/>
        </p:nvCxnSpPr>
        <p:spPr>
          <a:xfrm flipH="1">
            <a:off x="8631149" y="5501898"/>
            <a:ext cx="1157321" cy="14862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47B479-CA32-FF56-EDE7-BE4AC37B89C5}"/>
              </a:ext>
            </a:extLst>
          </p:cNvPr>
          <p:cNvSpPr txBox="1"/>
          <p:nvPr/>
        </p:nvSpPr>
        <p:spPr>
          <a:xfrm>
            <a:off x="9788470" y="531218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창</a:t>
            </a:r>
          </a:p>
        </p:txBody>
      </p:sp>
    </p:spTree>
    <p:extLst>
      <p:ext uri="{BB962C8B-B14F-4D97-AF65-F5344CB8AC3E}">
        <p14:creationId xmlns:p14="http://schemas.microsoft.com/office/powerpoint/2010/main" val="330037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CB816-93A0-D8EE-E9CA-4BF3B42A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B60E685-4649-D5A2-3CD5-2C1ADBD4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7" y="2592681"/>
            <a:ext cx="5679703" cy="26502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41D4C-3CCF-2717-1DBF-806D91F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화면 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20AA5-9BE3-111C-C610-6C8767F3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2"/>
                </a:solidFill>
              </a:rPr>
              <a:t>스위치</a:t>
            </a:r>
            <a:r>
              <a:rPr lang="ko-KR" altLang="en-US" dirty="0"/>
              <a:t> 생성하기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7D1853-5D14-776C-6D29-1D5F07D1F133}"/>
              </a:ext>
            </a:extLst>
          </p:cNvPr>
          <p:cNvSpPr txBox="1"/>
          <p:nvPr/>
        </p:nvSpPr>
        <p:spPr>
          <a:xfrm>
            <a:off x="2983706" y="5368859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“</a:t>
            </a:r>
            <a:r>
              <a:rPr lang="ko-KR" altLang="en-US" sz="2400" dirty="0"/>
              <a:t>비트 스위치</a:t>
            </a:r>
            <a:r>
              <a:rPr lang="en-US" altLang="ko-KR" sz="2400" dirty="0"/>
              <a:t>” </a:t>
            </a:r>
            <a:r>
              <a:rPr lang="ko-KR" altLang="en-US" sz="2400" dirty="0"/>
              <a:t>클릭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3F004C4-11E6-3B13-AF8E-49269CC77DA9}"/>
              </a:ext>
            </a:extLst>
          </p:cNvPr>
          <p:cNvCxnSpPr>
            <a:cxnSpLocks/>
          </p:cNvCxnSpPr>
          <p:nvPr/>
        </p:nvCxnSpPr>
        <p:spPr>
          <a:xfrm>
            <a:off x="1689315" y="3533614"/>
            <a:ext cx="852407" cy="697423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BE6E07-CAE5-D03C-AA35-658D5702775C}"/>
              </a:ext>
            </a:extLst>
          </p:cNvPr>
          <p:cNvCxnSpPr/>
          <p:nvPr/>
        </p:nvCxnSpPr>
        <p:spPr>
          <a:xfrm>
            <a:off x="5238426" y="4502257"/>
            <a:ext cx="4184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6614AE-549B-D0AD-A3D2-2CB33468F6E9}"/>
              </a:ext>
            </a:extLst>
          </p:cNvPr>
          <p:cNvSpPr txBox="1"/>
          <p:nvPr/>
        </p:nvSpPr>
        <p:spPr>
          <a:xfrm>
            <a:off x="1980664" y="3225244"/>
            <a:ext cx="212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드래그로 그리기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B31D37-CECF-2918-ED67-9C9873FD4A0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222186" y="4510007"/>
            <a:ext cx="969746" cy="858852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9173F0DA-5630-8B6E-5D37-21F1D0BE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12" y="2095482"/>
            <a:ext cx="5026530" cy="373504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30F4F8-C082-DE44-B882-AADBB2BB8269}"/>
              </a:ext>
            </a:extLst>
          </p:cNvPr>
          <p:cNvSpPr/>
          <p:nvPr/>
        </p:nvSpPr>
        <p:spPr>
          <a:xfrm>
            <a:off x="10221132" y="2743200"/>
            <a:ext cx="588935" cy="240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5D0D00-CA08-7AB7-5436-52E156C0B53D}"/>
              </a:ext>
            </a:extLst>
          </p:cNvPr>
          <p:cNvSpPr/>
          <p:nvPr/>
        </p:nvSpPr>
        <p:spPr>
          <a:xfrm>
            <a:off x="8660969" y="2329911"/>
            <a:ext cx="653512" cy="2402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B5F118-02F2-6241-50A9-54A492867F84}"/>
              </a:ext>
            </a:extLst>
          </p:cNvPr>
          <p:cNvSpPr/>
          <p:nvPr/>
        </p:nvSpPr>
        <p:spPr>
          <a:xfrm>
            <a:off x="7529593" y="4887131"/>
            <a:ext cx="692258" cy="552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9ACD13-FBB5-D80D-CDB5-047A89434875}"/>
              </a:ext>
            </a:extLst>
          </p:cNvPr>
          <p:cNvSpPr txBox="1"/>
          <p:nvPr/>
        </p:nvSpPr>
        <p:spPr>
          <a:xfrm>
            <a:off x="5894955" y="1411235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스위치에 할당될 </a:t>
            </a:r>
            <a:r>
              <a:rPr lang="en-US" altLang="ko-KR" dirty="0"/>
              <a:t>PLC </a:t>
            </a:r>
            <a:r>
              <a:rPr lang="ko-KR" altLang="en-US" dirty="0"/>
              <a:t>메모리 </a:t>
            </a:r>
            <a:r>
              <a:rPr lang="ko-KR" altLang="en-US" dirty="0" err="1"/>
              <a:t>주소값</a:t>
            </a:r>
            <a:r>
              <a:rPr lang="en-US" altLang="ko-KR" dirty="0"/>
              <a:t>: </a:t>
            </a:r>
            <a:r>
              <a:rPr lang="en-US" altLang="ko-KR" b="1" dirty="0"/>
              <a:t>%IX0.0.0</a:t>
            </a:r>
            <a:endParaRPr lang="ko-KR" altLang="en-US" b="1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9B814-606C-090E-DA58-AC7A1873067D}"/>
              </a:ext>
            </a:extLst>
          </p:cNvPr>
          <p:cNvCxnSpPr>
            <a:endCxn id="40" idx="2"/>
          </p:cNvCxnSpPr>
          <p:nvPr/>
        </p:nvCxnSpPr>
        <p:spPr>
          <a:xfrm flipH="1" flipV="1">
            <a:off x="8144129" y="1780567"/>
            <a:ext cx="843596" cy="561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C54856-4679-1A01-E694-A39331AA3855}"/>
              </a:ext>
            </a:extLst>
          </p:cNvPr>
          <p:cNvSpPr txBox="1"/>
          <p:nvPr/>
        </p:nvSpPr>
        <p:spPr>
          <a:xfrm>
            <a:off x="8943677" y="847014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 할 때마다 </a:t>
            </a:r>
            <a:r>
              <a:rPr lang="en-US" altLang="ko-KR" dirty="0"/>
              <a:t>0, 1 </a:t>
            </a:r>
            <a:r>
              <a:rPr lang="ko-KR" altLang="en-US" dirty="0"/>
              <a:t>값이 반전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0D463C-61FA-D3FB-3557-81CB8A17BF3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0515600" y="1216346"/>
            <a:ext cx="37361" cy="15268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AACD181-5189-4A0A-463F-64848A58FA67}"/>
              </a:ext>
            </a:extLst>
          </p:cNvPr>
          <p:cNvSpPr txBox="1"/>
          <p:nvPr/>
        </p:nvSpPr>
        <p:spPr>
          <a:xfrm>
            <a:off x="6516420" y="58821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FDDD5F9-6150-FA6E-C8CD-BF778398375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116104" y="5446765"/>
            <a:ext cx="759618" cy="4353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Pretendard Medium"/>
        <a:ea typeface="Pretendard Medium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491</Words>
  <Application>Microsoft Office PowerPoint</Application>
  <PresentationFormat>와이드스크린</PresentationFormat>
  <Paragraphs>93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Kim jung chul Gothic Regular</vt:lpstr>
      <vt:lpstr>Pretendard</vt:lpstr>
      <vt:lpstr>Pretendard Medium</vt:lpstr>
      <vt:lpstr>Pretendard SemiBold</vt:lpstr>
      <vt:lpstr>한컴 말랑말랑 Bold</vt:lpstr>
      <vt:lpstr>Arial</vt:lpstr>
      <vt:lpstr>Office 테마</vt:lpstr>
      <vt:lpstr>    x</vt:lpstr>
      <vt:lpstr>HMI XP-Builder</vt:lpstr>
      <vt:lpstr>HMI</vt:lpstr>
      <vt:lpstr>HMI</vt:lpstr>
      <vt:lpstr>XP-Builder</vt:lpstr>
      <vt:lpstr>XP-Builder</vt:lpstr>
      <vt:lpstr>프로젝트 생성</vt:lpstr>
      <vt:lpstr>프로젝트 생성</vt:lpstr>
      <vt:lpstr>간단한 화면 작화</vt:lpstr>
      <vt:lpstr>간단한 화면 작화</vt:lpstr>
      <vt:lpstr>간단한 화면 작화</vt:lpstr>
      <vt:lpstr>PLC 시뮬레이터 연동</vt:lpstr>
      <vt:lpstr>PLC 시뮬레이터 연동</vt:lpstr>
      <vt:lpstr>PLC 시뮬레이터 연동</vt:lpstr>
      <vt:lpstr>PLC 시뮬레이터 연동</vt:lpstr>
      <vt:lpstr>PLC 시뮬레이터 연동</vt:lpstr>
      <vt:lpstr>샘플 작화 활용하기</vt:lpstr>
      <vt:lpstr>샘플 작화 활용하기</vt:lpstr>
      <vt:lpstr>매뉴얼 참고</vt:lpstr>
      <vt:lpstr>실습. 화면 전환 스위치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</dc:title>
  <dc:creator>SPREATICS MEMBER</dc:creator>
  <cp:lastModifiedBy>On Coding</cp:lastModifiedBy>
  <cp:revision>400</cp:revision>
  <dcterms:created xsi:type="dcterms:W3CDTF">2023-05-03T02:00:53Z</dcterms:created>
  <dcterms:modified xsi:type="dcterms:W3CDTF">2024-08-13T04:33:14Z</dcterms:modified>
</cp:coreProperties>
</file>