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696" r:id="rId2"/>
    <p:sldId id="716" r:id="rId3"/>
    <p:sldId id="673" r:id="rId4"/>
    <p:sldId id="719" r:id="rId5"/>
    <p:sldId id="717" r:id="rId6"/>
    <p:sldId id="718" r:id="rId7"/>
    <p:sldId id="720" r:id="rId8"/>
    <p:sldId id="721" r:id="rId9"/>
    <p:sldId id="722" r:id="rId10"/>
    <p:sldId id="723" r:id="rId11"/>
    <p:sldId id="724" r:id="rId12"/>
    <p:sldId id="725" r:id="rId13"/>
    <p:sldId id="726" r:id="rId14"/>
    <p:sldId id="727" r:id="rId15"/>
    <p:sldId id="728" r:id="rId16"/>
    <p:sldId id="729" r:id="rId17"/>
    <p:sldId id="732" r:id="rId18"/>
    <p:sldId id="73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3300"/>
    <a:srgbClr val="9900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3108" autoAdjust="0"/>
  </p:normalViewPr>
  <p:slideViewPr>
    <p:cSldViewPr snapToGrid="0">
      <p:cViewPr varScale="1">
        <p:scale>
          <a:sx n="96" d="100"/>
          <a:sy n="96" d="100"/>
        </p:scale>
        <p:origin x="1188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E3C1F4C5-08BA-40F5-8D00-6AF2576A6958}" type="datetimeFigureOut">
              <a:rPr lang="ko-KR" altLang="en-US" smtClean="0"/>
              <a:pPr/>
              <a:t>2024-08-16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0085365-8376-4996-BDD6-F39608FADA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68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8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4E198-5FCF-4860-F3AE-B40F5EF3F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5096A0-0D7E-F35E-85DD-CE8894DAA5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9EFCDA-FD95-A85A-48B0-67EE02D6C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D8D3-7C81-0496-C056-CBBA38142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84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60350-DAE0-16A3-8EC3-56A861EED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2F5C41-82BF-7314-B2D1-1672DC4907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C186AD-A447-4AE2-D96B-38A623190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5F6C02-AA37-F83C-E7E5-108BDFD0D9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677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if(@[W:%MW0]=='A'){</a:t>
            </a:r>
          </a:p>
          <a:p>
            <a:r>
              <a:rPr lang="en-US" altLang="ko-KR" dirty="0"/>
              <a:t>@[W:%MW1]=1;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else if(@[W:%MW0]=='B'){</a:t>
            </a:r>
          </a:p>
          <a:p>
            <a:r>
              <a:rPr lang="en-US" altLang="ko-KR" dirty="0"/>
              <a:t>@[W:%MW1]=2;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else if(@[W:%MW0]=='C'){</a:t>
            </a:r>
          </a:p>
          <a:p>
            <a:r>
              <a:rPr lang="en-US" altLang="ko-KR" dirty="0"/>
              <a:t>@[W:%MW1]=3;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@[W:%MW1]=0;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%MW0, MW1 </a:t>
            </a:r>
            <a:r>
              <a:rPr lang="ko-KR" altLang="en-US" dirty="0"/>
              <a:t>대신 </a:t>
            </a:r>
            <a:r>
              <a:rPr lang="en-US" altLang="ko-KR" dirty="0"/>
              <a:t>HW0, HW1</a:t>
            </a:r>
            <a:r>
              <a:rPr lang="ko-KR" altLang="en-US" dirty="0"/>
              <a:t>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228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9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59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92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823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5F87F-1471-457F-413A-A7D79B3B9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4676277-C061-E4D4-3DB2-9BEE31342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C5BBB4-0FDE-D5ED-757A-A6D103471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6D4B31-4961-ACBC-EF0B-042959B6C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210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30D62-A910-7081-D2B6-998764AE8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EE19D5-25F2-B392-AE0D-379A1B06E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F70F89-D48D-AD94-58CB-DED0C2695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82C461-BAF3-1074-F659-41E1657B6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753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32959-C914-0812-3214-717FB305F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559C5C-35D4-7A01-2BB2-91C61C628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94766B-32F6-58FE-3924-56C8726B6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15275D-D63C-2AFE-AC12-E67B69B37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77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C46AD-8144-4645-0938-5D5FE1EC8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B47DA8-84B8-05DF-B93F-3F07EF608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E4F8EF-4ADF-49E5-9ECC-06E0799DA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스위치마다 상태를 가지고 있고</a:t>
            </a:r>
            <a:r>
              <a:rPr lang="en-US" altLang="ko-KR" dirty="0"/>
              <a:t>, hx10</a:t>
            </a:r>
            <a:r>
              <a:rPr lang="ko-KR" altLang="en-US" dirty="0"/>
              <a:t>번 스위치를 누르면 </a:t>
            </a:r>
            <a:r>
              <a:rPr lang="en-US" altLang="ko-KR" dirty="0"/>
              <a:t>hx10</a:t>
            </a:r>
            <a:r>
              <a:rPr lang="ko-KR" altLang="en-US" dirty="0"/>
              <a:t>번에 대한 상태가 나온다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램프와 여러 개의 스위치로 </a:t>
            </a:r>
            <a:r>
              <a:rPr lang="en-US" altLang="ko-KR" dirty="0"/>
              <a:t>N</a:t>
            </a:r>
            <a:r>
              <a:rPr lang="ko-KR" altLang="en-US" dirty="0"/>
              <a:t>개의 상태를 제어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B1DA9A-5B39-370C-91F0-97FCB581C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918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866F6-52F9-72EF-BEBA-957E5504B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1B8B74-843E-2B42-9818-D4CC44520D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460435-CDE3-5BBE-1806-A156BAF6E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마찬가지인데 이번에는 버튼 하나가 하나의 조건이 아닌 </a:t>
            </a:r>
            <a:endParaRPr lang="en-US" altLang="ko-KR" dirty="0"/>
          </a:p>
          <a:p>
            <a:r>
              <a:rPr lang="ko-KR" altLang="en-US" dirty="0"/>
              <a:t>여러 개의 버튼 조합으로 </a:t>
            </a:r>
            <a:r>
              <a:rPr lang="en-US" altLang="ko-KR" dirty="0"/>
              <a:t>(110, 110  </a:t>
            </a:r>
            <a:r>
              <a:rPr lang="ko-KR" altLang="en-US" dirty="0"/>
              <a:t>같은 이진 상태</a:t>
            </a:r>
            <a:r>
              <a:rPr lang="en-US" altLang="ko-KR" dirty="0"/>
              <a:t>) </a:t>
            </a:r>
            <a:r>
              <a:rPr lang="ko-KR" altLang="en-US" dirty="0"/>
              <a:t>램프 상태를 변경할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FF53CC-9528-9ADC-B774-784EFCB9C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79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0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86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383" y="107523"/>
            <a:ext cx="8768862" cy="849253"/>
          </a:xfrm>
        </p:spPr>
        <p:txBody>
          <a:bodyPr/>
          <a:lstStyle>
            <a:lvl1pPr>
              <a:defRPr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2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5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815" y="48908"/>
            <a:ext cx="8768862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07480"/>
            <a:ext cx="10515600" cy="4958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3481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9B03AB45-FB6F-4C0D-AF1B-0581824C75D3}" type="datetimeFigureOut">
              <a:rPr lang="ko-KR" altLang="en-US" smtClean="0"/>
              <a:pPr/>
              <a:t>2024-08-16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13985" y="63939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BDFD0AC4-BB10-4CC4-AC35-9D6D583ED80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A460EA-2D63-77B9-C51A-78676FB22266}"/>
              </a:ext>
            </a:extLst>
          </p:cNvPr>
          <p:cNvSpPr/>
          <p:nvPr userDrawn="1"/>
        </p:nvSpPr>
        <p:spPr>
          <a:xfrm>
            <a:off x="0" y="6588312"/>
            <a:ext cx="12192000" cy="66937"/>
          </a:xfrm>
          <a:prstGeom prst="rect">
            <a:avLst/>
          </a:prstGeom>
          <a:solidFill>
            <a:srgbClr val="29D1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D10D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BDE677-BCE2-4E39-8109-1078E754F68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17978" y="98913"/>
            <a:ext cx="1239207" cy="26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Pretendard Medium" panose="02000603000000020004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472" y="2752208"/>
            <a:ext cx="680406" cy="762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49" y="387433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22" y="2742007"/>
            <a:ext cx="3116093" cy="9722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5BB32E-F478-83FC-570F-B68EBC075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085" y="2742007"/>
            <a:ext cx="3594242" cy="772201"/>
          </a:xfrm>
          <a:prstGeom prst="rect">
            <a:avLst/>
          </a:prstGeom>
        </p:spPr>
      </p:pic>
      <p:pic>
        <p:nvPicPr>
          <p:cNvPr id="8" name="그림 7" descr="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E9FC1CBB-E378-8F4C-2552-F143BAC21A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27" y="3729892"/>
            <a:ext cx="3893617" cy="8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157C1-166C-7A32-6BA8-28CA61B48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045C1-F090-A7A2-1CFA-E767EC77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Step5. </a:t>
            </a:r>
            <a:r>
              <a:rPr lang="ko-KR" altLang="en-US" dirty="0"/>
              <a:t>비트램프</a:t>
            </a:r>
            <a:r>
              <a:rPr lang="en-US" altLang="ko-KR" dirty="0"/>
              <a:t>/</a:t>
            </a:r>
            <a:r>
              <a:rPr lang="ko-KR" altLang="en-US" dirty="0"/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63F22-2872-EF84-3B5D-01AF2FA4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b="1" dirty="0"/>
              <a:t>화면</a:t>
            </a:r>
            <a:r>
              <a:rPr lang="en-US" altLang="ko-KR" b="1" dirty="0"/>
              <a:t>1</a:t>
            </a:r>
            <a:r>
              <a:rPr lang="ko-KR" altLang="en-US" dirty="0"/>
              <a:t>에 동작형태 </a:t>
            </a:r>
            <a:r>
              <a:rPr lang="en-US" altLang="ko-KR" dirty="0"/>
              <a:t>4</a:t>
            </a:r>
            <a:r>
              <a:rPr lang="ko-KR" altLang="en-US" dirty="0"/>
              <a:t>가지 별로 각각 </a:t>
            </a:r>
            <a:r>
              <a:rPr lang="en-US" altLang="ko-KR" dirty="0"/>
              <a:t>1</a:t>
            </a:r>
            <a:r>
              <a:rPr lang="ko-KR" altLang="en-US" dirty="0"/>
              <a:t>개씩 </a:t>
            </a:r>
            <a:r>
              <a:rPr lang="ko-KR" altLang="en-US" b="1" dirty="0"/>
              <a:t>비트 스위치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기본 디바이스 값은 </a:t>
            </a:r>
            <a:r>
              <a:rPr lang="en-US" altLang="ko-KR" dirty="0"/>
              <a:t>HX00000~HX00003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각각의 비트 스위치는 각각의 </a:t>
            </a:r>
            <a:r>
              <a:rPr lang="ko-KR" altLang="en-US" b="1" dirty="0"/>
              <a:t>비트 램프</a:t>
            </a:r>
            <a:r>
              <a:rPr lang="ko-KR" altLang="en-US" dirty="0"/>
              <a:t>를 가짐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BCFA13-4F19-E76C-61E7-AB4D7CCDF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185" y="3939350"/>
            <a:ext cx="6311666" cy="1354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48636CC-47BC-D5AB-7917-E62567968A99}"/>
              </a:ext>
            </a:extLst>
          </p:cNvPr>
          <p:cNvSpPr/>
          <p:nvPr/>
        </p:nvSpPr>
        <p:spPr>
          <a:xfrm>
            <a:off x="5327734" y="4464258"/>
            <a:ext cx="6130257" cy="7640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FB3DD6-010C-C88E-A3E7-4444B210A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95" y="3066638"/>
            <a:ext cx="4174972" cy="30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090AB-B0A7-5F35-EEDB-74828F710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F4E07-970C-2F07-731F-7B0EEE13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Step6. </a:t>
            </a:r>
            <a:r>
              <a:rPr lang="ko-KR" altLang="en-US" dirty="0"/>
              <a:t>워드램프</a:t>
            </a:r>
            <a:r>
              <a:rPr lang="en-US" altLang="ko-KR" dirty="0"/>
              <a:t>/</a:t>
            </a:r>
            <a:r>
              <a:rPr lang="ko-KR" altLang="en-US" dirty="0"/>
              <a:t>스위치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8E60E-C587-74EB-A416-D786D5BD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b="1" dirty="0"/>
              <a:t>화면</a:t>
            </a:r>
            <a:r>
              <a:rPr lang="en-US" altLang="ko-KR" b="1" dirty="0"/>
              <a:t>2</a:t>
            </a:r>
            <a:r>
              <a:rPr lang="ko-KR" altLang="en-US" dirty="0"/>
              <a:t>에 </a:t>
            </a:r>
            <a:r>
              <a:rPr lang="en-US" altLang="ko-KR" dirty="0"/>
              <a:t>HW00010</a:t>
            </a:r>
            <a:r>
              <a:rPr lang="ko-KR" altLang="en-US" dirty="0"/>
              <a:t>을 사용하는 </a:t>
            </a:r>
            <a:r>
              <a:rPr lang="ko-KR" altLang="en-US" b="1" dirty="0"/>
              <a:t>워드 램프 </a:t>
            </a:r>
            <a:r>
              <a:rPr lang="en-US" altLang="ko-KR" dirty="0"/>
              <a:t>1</a:t>
            </a:r>
            <a:r>
              <a:rPr lang="ko-KR" altLang="en-US" dirty="0"/>
              <a:t>개 생성</a:t>
            </a:r>
            <a:endParaRPr lang="en-US" altLang="ko-KR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워드 램프의 </a:t>
            </a:r>
            <a:r>
              <a:rPr lang="ko-KR" altLang="en-US" b="1" dirty="0"/>
              <a:t>조건 목록</a:t>
            </a:r>
            <a:r>
              <a:rPr lang="ko-KR" altLang="en-US" dirty="0"/>
              <a:t>에 </a:t>
            </a:r>
            <a:r>
              <a:rPr lang="en-US" altLang="ko-KR" dirty="0"/>
              <a:t>$V == 0 ~ 8 </a:t>
            </a:r>
            <a:r>
              <a:rPr lang="ko-KR" altLang="en-US" dirty="0"/>
              <a:t>까지 조건을 추가</a:t>
            </a:r>
            <a:endParaRPr lang="en-US" altLang="ko-KR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표시 페이지의 </a:t>
            </a:r>
            <a:r>
              <a:rPr lang="ko-KR" altLang="en-US" b="1" dirty="0"/>
              <a:t>상태</a:t>
            </a:r>
            <a:r>
              <a:rPr lang="ko-KR" altLang="en-US" dirty="0"/>
              <a:t> 값을 수정하여 조건 별 표시 항목 변경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E8BC8E-8BDC-4245-6DAF-6851DB778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3" y="3531956"/>
            <a:ext cx="2780417" cy="22164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244804-B40D-2B55-5C9D-A4DC4AB20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460" y="3113990"/>
            <a:ext cx="5048640" cy="30523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F7B0DA-0C4A-96B9-1BD3-0CF426235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761" y="3373932"/>
            <a:ext cx="3391020" cy="253246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6840B0E-C311-2E45-CB9B-614376CC62C3}"/>
              </a:ext>
            </a:extLst>
          </p:cNvPr>
          <p:cNvCxnSpPr>
            <a:cxnSpLocks/>
          </p:cNvCxnSpPr>
          <p:nvPr/>
        </p:nvCxnSpPr>
        <p:spPr>
          <a:xfrm>
            <a:off x="5672969" y="4923172"/>
            <a:ext cx="145562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01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53B4-2A2D-D00B-9006-D82311E00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BF150-50CA-14E4-FC38-95856D46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Step6. </a:t>
            </a:r>
            <a:r>
              <a:rPr lang="ko-KR" altLang="en-US" dirty="0"/>
              <a:t>워드램프</a:t>
            </a:r>
            <a:r>
              <a:rPr lang="en-US" altLang="ko-KR" dirty="0"/>
              <a:t>/</a:t>
            </a:r>
            <a:r>
              <a:rPr lang="ko-KR" altLang="en-US" dirty="0"/>
              <a:t>스위치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205A7-29DF-36A4-ADA6-879FF360D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b="1" dirty="0"/>
              <a:t>화면</a:t>
            </a:r>
            <a:r>
              <a:rPr lang="en-US" altLang="ko-KR" b="1" dirty="0"/>
              <a:t>2</a:t>
            </a:r>
            <a:r>
              <a:rPr lang="ko-KR" altLang="en-US" dirty="0"/>
              <a:t>에 </a:t>
            </a:r>
            <a:r>
              <a:rPr lang="en-US" altLang="ko-KR" dirty="0"/>
              <a:t>HW00010</a:t>
            </a:r>
            <a:r>
              <a:rPr lang="ko-KR" altLang="en-US" dirty="0"/>
              <a:t>을 사용하는 </a:t>
            </a:r>
            <a:r>
              <a:rPr lang="ko-KR" altLang="en-US" b="1" dirty="0"/>
              <a:t>워드 스위치 </a:t>
            </a:r>
            <a:r>
              <a:rPr lang="en-US" altLang="ko-KR" b="1" dirty="0"/>
              <a:t>3</a:t>
            </a:r>
            <a:r>
              <a:rPr lang="ko-KR" altLang="en-US" b="1" dirty="0"/>
              <a:t>개 생성</a:t>
            </a:r>
            <a:endParaRPr lang="en-US" altLang="ko-KR" b="1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dirty="0"/>
              <a:t>각각 </a:t>
            </a:r>
            <a:r>
              <a:rPr lang="ko-KR" altLang="en-US" b="1" dirty="0"/>
              <a:t>동작 형태</a:t>
            </a:r>
            <a:r>
              <a:rPr lang="ko-KR" altLang="en-US" dirty="0"/>
              <a:t>를 </a:t>
            </a:r>
            <a:r>
              <a:rPr lang="ko-KR" altLang="en-US" b="1" dirty="0"/>
              <a:t>값 더하기</a:t>
            </a:r>
            <a:r>
              <a:rPr lang="en-US" altLang="ko-KR" b="1" dirty="0"/>
              <a:t>, </a:t>
            </a:r>
            <a:r>
              <a:rPr lang="ko-KR" altLang="en-US" b="1" dirty="0"/>
              <a:t>값 빼기</a:t>
            </a:r>
            <a:r>
              <a:rPr lang="en-US" altLang="ko-KR" b="1" dirty="0"/>
              <a:t>, </a:t>
            </a:r>
            <a:r>
              <a:rPr lang="ko-KR" altLang="en-US" b="1" dirty="0"/>
              <a:t>값 쓰기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b="1" dirty="0"/>
              <a:t>램프 조건</a:t>
            </a:r>
            <a:r>
              <a:rPr lang="ko-KR" altLang="en-US" dirty="0"/>
              <a:t>을 사용하여 값이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8 </a:t>
            </a:r>
            <a:r>
              <a:rPr lang="ko-KR" altLang="en-US" dirty="0"/>
              <a:t>이 되면 눌림 상태로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1EDE062-5F0C-68CC-1BE2-405845D719CD}"/>
              </a:ext>
            </a:extLst>
          </p:cNvPr>
          <p:cNvGrpSpPr/>
          <p:nvPr/>
        </p:nvGrpSpPr>
        <p:grpSpPr>
          <a:xfrm>
            <a:off x="452629" y="3660395"/>
            <a:ext cx="4254185" cy="1856760"/>
            <a:chOff x="252501" y="3206293"/>
            <a:chExt cx="5696745" cy="24863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0549E37-CC5B-ED38-55A2-0B6AB18F3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501" y="3206293"/>
              <a:ext cx="5696745" cy="2486372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981E681-10EC-5A50-2036-4A881EC3D454}"/>
                </a:ext>
              </a:extLst>
            </p:cNvPr>
            <p:cNvCxnSpPr>
              <a:cxnSpLocks/>
            </p:cNvCxnSpPr>
            <p:nvPr/>
          </p:nvCxnSpPr>
          <p:spPr>
            <a:xfrm>
              <a:off x="2761819" y="4512625"/>
              <a:ext cx="522557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D688B77-BEAE-855D-5754-BDE70E030C2B}"/>
                </a:ext>
              </a:extLst>
            </p:cNvPr>
            <p:cNvCxnSpPr>
              <a:cxnSpLocks/>
            </p:cNvCxnSpPr>
            <p:nvPr/>
          </p:nvCxnSpPr>
          <p:spPr>
            <a:xfrm>
              <a:off x="2786700" y="5094233"/>
              <a:ext cx="1990573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C42F87-A752-5E4B-7FE4-EBCBA9DB5B41}"/>
              </a:ext>
            </a:extLst>
          </p:cNvPr>
          <p:cNvGrpSpPr/>
          <p:nvPr/>
        </p:nvGrpSpPr>
        <p:grpSpPr>
          <a:xfrm>
            <a:off x="4770340" y="3429000"/>
            <a:ext cx="3819235" cy="2413861"/>
            <a:chOff x="4666549" y="3563436"/>
            <a:chExt cx="3819235" cy="241386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447A99C-F3AE-3238-FEB4-F54A17643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549" y="3563436"/>
              <a:ext cx="3819235" cy="2413861"/>
            </a:xfrm>
            <a:prstGeom prst="rect">
              <a:avLst/>
            </a:prstGeom>
          </p:spPr>
        </p:pic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745E9F7-1896-EA48-05B3-B497F652A95B}"/>
                </a:ext>
              </a:extLst>
            </p:cNvPr>
            <p:cNvCxnSpPr>
              <a:cxnSpLocks/>
            </p:cNvCxnSpPr>
            <p:nvPr/>
          </p:nvCxnSpPr>
          <p:spPr>
            <a:xfrm>
              <a:off x="5787273" y="5543669"/>
              <a:ext cx="390232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88A8B34-9C55-A00A-5F4E-47468E916991}"/>
                </a:ext>
              </a:extLst>
            </p:cNvPr>
            <p:cNvCxnSpPr>
              <a:cxnSpLocks/>
            </p:cNvCxnSpPr>
            <p:nvPr/>
          </p:nvCxnSpPr>
          <p:spPr>
            <a:xfrm>
              <a:off x="6385627" y="5096775"/>
              <a:ext cx="472373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13F5F7E-3FBA-7D2B-E3E1-C16B9F237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869" y="3429000"/>
            <a:ext cx="2980530" cy="24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0A36B-EFD7-3AD0-B88F-4D5D9062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4E690-067F-A48A-79E4-74757837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Step7. N</a:t>
            </a:r>
            <a:r>
              <a:rPr lang="ko-KR" altLang="en-US" dirty="0"/>
              <a:t>상 램프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DDF85-47DE-34FF-6244-B1D50035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sz="2800" b="1" dirty="0"/>
              <a:t>화면</a:t>
            </a:r>
            <a:r>
              <a:rPr lang="en-US" altLang="ko-KR" sz="2800" b="1" dirty="0"/>
              <a:t>3</a:t>
            </a:r>
            <a:r>
              <a:rPr lang="ko-KR" altLang="en-US" sz="2800" dirty="0"/>
              <a:t>에 </a:t>
            </a:r>
            <a:r>
              <a:rPr lang="en-US" altLang="ko-KR" sz="2800" b="1" dirty="0"/>
              <a:t>N</a:t>
            </a:r>
            <a:r>
              <a:rPr lang="ko-KR" altLang="en-US" sz="2800" b="1" dirty="0"/>
              <a:t>상 램프 </a:t>
            </a:r>
            <a:r>
              <a:rPr lang="en-US" altLang="ko-KR" sz="2800" dirty="0"/>
              <a:t>1</a:t>
            </a:r>
            <a:r>
              <a:rPr lang="ko-KR" altLang="en-US" sz="2800" dirty="0"/>
              <a:t>개 생성</a:t>
            </a:r>
            <a:endParaRPr lang="en-US" altLang="ko-KR" sz="2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sz="2800" b="1" dirty="0">
                <a:solidFill>
                  <a:srgbClr val="92D050"/>
                </a:solidFill>
              </a:rPr>
              <a:t>비트에 의한 상태변경</a:t>
            </a:r>
            <a:r>
              <a:rPr lang="en-US" altLang="ko-KR" sz="2800" dirty="0"/>
              <a:t>, </a:t>
            </a:r>
            <a:r>
              <a:rPr lang="ko-KR" altLang="en-US" sz="2800" dirty="0"/>
              <a:t>상태 개수 </a:t>
            </a:r>
            <a:r>
              <a:rPr lang="en-US" altLang="ko-KR" sz="2800" dirty="0"/>
              <a:t>4</a:t>
            </a:r>
            <a:r>
              <a:rPr lang="ko-KR" altLang="en-US" sz="2800" dirty="0"/>
              <a:t>개</a:t>
            </a:r>
            <a:r>
              <a:rPr lang="en-US" altLang="ko-KR" sz="2800" dirty="0"/>
              <a:t>, </a:t>
            </a:r>
            <a:r>
              <a:rPr lang="ko-KR" altLang="en-US" sz="2800" dirty="0"/>
              <a:t>디바이스 설정에서 </a:t>
            </a:r>
            <a:r>
              <a:rPr lang="ko-KR" altLang="en-US" sz="2800" dirty="0" err="1"/>
              <a:t>주소값</a:t>
            </a:r>
            <a:r>
              <a:rPr lang="en-US" altLang="ko-KR" sz="2800" dirty="0"/>
              <a:t>HX00010~HX00012</a:t>
            </a:r>
            <a:r>
              <a:rPr lang="ko-KR" altLang="en-US" sz="2800" dirty="0"/>
              <a:t>를 사용</a:t>
            </a:r>
            <a:endParaRPr lang="en-US" altLang="ko-KR" sz="2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sz="2800" b="1" dirty="0"/>
              <a:t>표시</a:t>
            </a:r>
            <a:r>
              <a:rPr lang="ko-KR" altLang="en-US" sz="2800" dirty="0"/>
              <a:t> 항목에서 </a:t>
            </a:r>
            <a:r>
              <a:rPr lang="ko-KR" altLang="en-US" sz="2800" b="1" dirty="0"/>
              <a:t>상태</a:t>
            </a:r>
            <a:r>
              <a:rPr lang="ko-KR" altLang="en-US" sz="2800" dirty="0"/>
              <a:t>별로 다른 이미지를 설정</a:t>
            </a:r>
            <a:endParaRPr lang="en-US" altLang="ko-KR" sz="2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ko-KR" sz="2800" dirty="0"/>
              <a:t>HX00010~HX00012</a:t>
            </a:r>
            <a:r>
              <a:rPr lang="ko-KR" altLang="en-US" sz="2800" dirty="0"/>
              <a:t>의 </a:t>
            </a:r>
            <a:r>
              <a:rPr lang="ko-KR" altLang="en-US" sz="2800" b="1" dirty="0"/>
              <a:t>값에 따라</a:t>
            </a:r>
            <a:r>
              <a:rPr lang="ko-KR" altLang="en-US" sz="2800" dirty="0"/>
              <a:t> </a:t>
            </a:r>
            <a:r>
              <a:rPr lang="ko-KR" altLang="en-US" sz="2800" b="1" dirty="0"/>
              <a:t>램프를 제어하는 스위치가 달라짐</a:t>
            </a:r>
            <a:endParaRPr lang="en-US" altLang="ko-KR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08A6B3-A783-05BA-FAE2-C5BDED1F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84" y="4107943"/>
            <a:ext cx="3932376" cy="166156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87F46B6-9311-470A-0F7C-178956802992}"/>
              </a:ext>
            </a:extLst>
          </p:cNvPr>
          <p:cNvGrpSpPr/>
          <p:nvPr/>
        </p:nvGrpSpPr>
        <p:grpSpPr>
          <a:xfrm>
            <a:off x="4225846" y="3869819"/>
            <a:ext cx="4465134" cy="2246180"/>
            <a:chOff x="4128360" y="3803251"/>
            <a:chExt cx="4465134" cy="22461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C14A71-7EC7-3C98-03BE-EFE3A572A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8360" y="3803251"/>
              <a:ext cx="4465134" cy="224618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59EAE1F-5C0A-8AB0-30DD-8342526A4198}"/>
                </a:ext>
              </a:extLst>
            </p:cNvPr>
            <p:cNvCxnSpPr>
              <a:cxnSpLocks/>
            </p:cNvCxnSpPr>
            <p:nvPr/>
          </p:nvCxnSpPr>
          <p:spPr>
            <a:xfrm>
              <a:off x="5239116" y="4906356"/>
              <a:ext cx="788460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262F53C-B3AA-78E9-F922-A0E6B3C1640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602" y="5142732"/>
              <a:ext cx="542753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A89D5F96-7423-8D08-32B0-0B01717E6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367" y="3819479"/>
            <a:ext cx="3157502" cy="23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01990-3AF1-A480-7022-A02C38CB2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A72E9-C064-2AC1-56D9-06CBF93D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Step7. N</a:t>
            </a:r>
            <a:r>
              <a:rPr lang="ko-KR" altLang="en-US" dirty="0"/>
              <a:t>상 램프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01423-736E-0FD5-4D7F-86D17D8E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sz="2800" b="1" dirty="0"/>
              <a:t>화면</a:t>
            </a:r>
            <a:r>
              <a:rPr lang="en-US" altLang="ko-KR" sz="2800" b="1" dirty="0"/>
              <a:t>3</a:t>
            </a:r>
            <a:r>
              <a:rPr lang="ko-KR" altLang="en-US" sz="2800" dirty="0"/>
              <a:t>에 </a:t>
            </a:r>
            <a:r>
              <a:rPr lang="en-US" altLang="ko-KR" sz="2800" b="1" dirty="0"/>
              <a:t>N</a:t>
            </a:r>
            <a:r>
              <a:rPr lang="ko-KR" altLang="en-US" sz="2800" b="1" dirty="0"/>
              <a:t>상 램프 </a:t>
            </a:r>
            <a:r>
              <a:rPr lang="en-US" altLang="ko-KR" sz="2800" dirty="0"/>
              <a:t>1</a:t>
            </a:r>
            <a:r>
              <a:rPr lang="ko-KR" altLang="en-US" sz="2800" dirty="0"/>
              <a:t>개 추가로 생성</a:t>
            </a:r>
            <a:endParaRPr lang="en-US" altLang="ko-KR" sz="2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sz="2800" b="1" dirty="0">
                <a:solidFill>
                  <a:srgbClr val="92D050"/>
                </a:solidFill>
              </a:rPr>
              <a:t>비트조합에 의한 상태변경</a:t>
            </a:r>
            <a:r>
              <a:rPr lang="en-US" altLang="ko-KR" sz="2800" dirty="0"/>
              <a:t>, </a:t>
            </a:r>
            <a:r>
              <a:rPr lang="ko-KR" altLang="en-US" sz="2800" dirty="0"/>
              <a:t>상태 개수 </a:t>
            </a:r>
            <a:r>
              <a:rPr lang="en-US" altLang="ko-KR" sz="2800" b="1" dirty="0"/>
              <a:t>8</a:t>
            </a:r>
            <a:r>
              <a:rPr lang="ko-KR" altLang="en-US" sz="2800" b="1" dirty="0"/>
              <a:t>개</a:t>
            </a:r>
            <a:r>
              <a:rPr lang="en-US" altLang="ko-KR" sz="2800" dirty="0"/>
              <a:t>, </a:t>
            </a:r>
            <a:r>
              <a:rPr lang="ko-KR" altLang="en-US" sz="2800" dirty="0"/>
              <a:t>디바이스 설정에서 </a:t>
            </a:r>
            <a:r>
              <a:rPr lang="ko-KR" altLang="en-US" sz="2800" dirty="0" err="1"/>
              <a:t>주소값</a:t>
            </a:r>
            <a:r>
              <a:rPr lang="en-US" altLang="ko-KR" sz="2800" dirty="0"/>
              <a:t>HX00013~HX00015</a:t>
            </a:r>
            <a:r>
              <a:rPr lang="ko-KR" altLang="en-US" sz="2800" dirty="0"/>
              <a:t>를 사용</a:t>
            </a:r>
            <a:endParaRPr lang="en-US" altLang="ko-KR" sz="2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sz="2800" b="1" dirty="0"/>
              <a:t>표시</a:t>
            </a:r>
            <a:r>
              <a:rPr lang="ko-KR" altLang="en-US" sz="2800" dirty="0"/>
              <a:t> 항목에서 </a:t>
            </a:r>
            <a:r>
              <a:rPr lang="ko-KR" altLang="en-US" sz="2800" b="1" dirty="0"/>
              <a:t>상태</a:t>
            </a:r>
            <a:r>
              <a:rPr lang="ko-KR" altLang="en-US" sz="2800" dirty="0"/>
              <a:t>별로 다른 이미지를 설정</a:t>
            </a:r>
            <a:endParaRPr lang="en-US" altLang="ko-KR" sz="2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ko-KR" sz="2800" dirty="0"/>
              <a:t>HX00013~HX00015</a:t>
            </a:r>
            <a:r>
              <a:rPr lang="ko-KR" altLang="en-US" sz="2800" dirty="0"/>
              <a:t>의 </a:t>
            </a:r>
            <a:r>
              <a:rPr lang="ko-KR" altLang="en-US" sz="2800" b="1" dirty="0"/>
              <a:t>값의 조합으로 </a:t>
            </a:r>
            <a:r>
              <a:rPr lang="en-US" altLang="ko-KR" sz="2800" b="1" dirty="0"/>
              <a:t>8</a:t>
            </a:r>
            <a:r>
              <a:rPr lang="ko-KR" altLang="en-US" sz="2800" b="1" dirty="0"/>
              <a:t>가지 상태를 표현</a:t>
            </a:r>
            <a:endParaRPr lang="en-US" altLang="ko-KR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0F5348-DC8B-EFB3-5A71-BFD967CB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28" y="4141513"/>
            <a:ext cx="3157502" cy="1509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79C384-9620-95F1-B531-1EBFEF1C1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294" y="3926908"/>
            <a:ext cx="4383567" cy="223943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50E04A-AED6-50BB-C80B-92BF1666EE75}"/>
              </a:ext>
            </a:extLst>
          </p:cNvPr>
          <p:cNvCxnSpPr>
            <a:cxnSpLocks/>
          </p:cNvCxnSpPr>
          <p:nvPr/>
        </p:nvCxnSpPr>
        <p:spPr>
          <a:xfrm>
            <a:off x="5857561" y="4357104"/>
            <a:ext cx="63810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A28B0F2-EE7B-3B3C-4D9D-DED2295A4EE0}"/>
              </a:ext>
            </a:extLst>
          </p:cNvPr>
          <p:cNvCxnSpPr>
            <a:cxnSpLocks/>
          </p:cNvCxnSpPr>
          <p:nvPr/>
        </p:nvCxnSpPr>
        <p:spPr>
          <a:xfrm>
            <a:off x="4880957" y="5013357"/>
            <a:ext cx="818492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FFCF6F51-73D7-6097-772B-EF52A24F8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3025" y="3864490"/>
            <a:ext cx="3070775" cy="230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0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48D6D-1E85-65F0-A274-9E314859D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CF2A-60E8-EF72-08CA-59295096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Step8. </a:t>
            </a:r>
            <a:r>
              <a:rPr lang="ko-KR" altLang="en-US" dirty="0"/>
              <a:t>숫자표시</a:t>
            </a:r>
            <a:r>
              <a:rPr lang="en-US" altLang="ko-KR" dirty="0"/>
              <a:t>/</a:t>
            </a:r>
            <a:r>
              <a:rPr lang="ko-KR" altLang="en-US" dirty="0" err="1"/>
              <a:t>입력기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19F47-822A-C46D-02DA-E9A88F0FD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sz="2800" b="1" dirty="0"/>
              <a:t>화면</a:t>
            </a:r>
            <a:r>
              <a:rPr lang="en-US" altLang="ko-KR" sz="2800" b="1" dirty="0"/>
              <a:t>4</a:t>
            </a:r>
            <a:r>
              <a:rPr lang="ko-KR" altLang="en-US" sz="2800" dirty="0"/>
              <a:t>에 </a:t>
            </a:r>
            <a:r>
              <a:rPr lang="en-US" altLang="ko-KR" sz="2800" dirty="0"/>
              <a:t>HW00020 </a:t>
            </a:r>
            <a:r>
              <a:rPr lang="ko-KR" altLang="en-US" sz="2800" dirty="0" err="1"/>
              <a:t>주소값을</a:t>
            </a:r>
            <a:r>
              <a:rPr lang="ko-KR" altLang="en-US" sz="2800" dirty="0"/>
              <a:t> 갖고</a:t>
            </a:r>
            <a:r>
              <a:rPr lang="en-US" altLang="ko-KR" sz="2800" dirty="0"/>
              <a:t>, </a:t>
            </a:r>
            <a:r>
              <a:rPr lang="ko-KR" altLang="en-US" sz="2800" dirty="0"/>
              <a:t>각각 다른 </a:t>
            </a:r>
            <a:r>
              <a:rPr lang="ko-KR" altLang="en-US" sz="2800" b="1" dirty="0"/>
              <a:t>숫자 형태</a:t>
            </a:r>
            <a:r>
              <a:rPr lang="ko-KR" altLang="en-US" sz="2800" dirty="0"/>
              <a:t>를 갖는 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ko-KR" altLang="en-US" sz="2800" b="1" dirty="0"/>
              <a:t>숫자 표시기</a:t>
            </a:r>
            <a:r>
              <a:rPr lang="ko-KR" altLang="en-US" sz="2800" dirty="0"/>
              <a:t> </a:t>
            </a:r>
            <a:r>
              <a:rPr lang="en-US" altLang="ko-KR" sz="2800" dirty="0"/>
              <a:t>6</a:t>
            </a:r>
            <a:r>
              <a:rPr lang="ko-KR" altLang="en-US" sz="2800" dirty="0"/>
              <a:t>개 추가</a:t>
            </a:r>
            <a:endParaRPr lang="en-US" altLang="ko-KR" sz="2800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altLang="ko-KR" sz="2400" b="1" dirty="0"/>
              <a:t>BCD</a:t>
            </a:r>
            <a:r>
              <a:rPr lang="en-US" altLang="ko-KR" sz="2400" dirty="0"/>
              <a:t>(Binary Coded Decimal) : 10</a:t>
            </a:r>
            <a:r>
              <a:rPr lang="ko-KR" altLang="en-US" sz="2400" dirty="0"/>
              <a:t>진수 자릿수 마다 </a:t>
            </a:r>
            <a:r>
              <a:rPr lang="en-US" altLang="ko-KR" sz="2400" dirty="0"/>
              <a:t>16</a:t>
            </a:r>
            <a:r>
              <a:rPr lang="ko-KR" altLang="en-US" sz="2400" dirty="0"/>
              <a:t>진수로 표현</a:t>
            </a:r>
            <a:endParaRPr lang="en-US" altLang="ko-KR" sz="24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ko-KR" dirty="0"/>
              <a:t>HW00020</a:t>
            </a:r>
            <a:r>
              <a:rPr lang="ko-KR" altLang="en-US" dirty="0"/>
              <a:t>을 사용하는 </a:t>
            </a:r>
            <a:r>
              <a:rPr lang="ko-KR" altLang="en-US" b="1" dirty="0"/>
              <a:t>숫자 </a:t>
            </a:r>
            <a:r>
              <a:rPr lang="ko-KR" altLang="en-US" b="1" dirty="0" err="1"/>
              <a:t>입력기</a:t>
            </a:r>
            <a:r>
              <a:rPr lang="ko-KR" altLang="en-US" b="1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3EF65F-418A-C54A-490C-809ECF808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08" y="3429000"/>
            <a:ext cx="4841871" cy="25399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DDB6B9A-E43C-1359-13B5-860AB4AF6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49" y="3233138"/>
            <a:ext cx="3621788" cy="293320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071F5C-45C3-09D3-D562-5B165704CFB7}"/>
              </a:ext>
            </a:extLst>
          </p:cNvPr>
          <p:cNvCxnSpPr/>
          <p:nvPr/>
        </p:nvCxnSpPr>
        <p:spPr>
          <a:xfrm flipH="1" flipV="1">
            <a:off x="7996769" y="5206482"/>
            <a:ext cx="1847461" cy="4198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2C0CEB-ACB1-8218-EE8C-FBE59A60F609}"/>
              </a:ext>
            </a:extLst>
          </p:cNvPr>
          <p:cNvSpPr txBox="1"/>
          <p:nvPr/>
        </p:nvSpPr>
        <p:spPr>
          <a:xfrm>
            <a:off x="9920394" y="544169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자릿수 벗어남</a:t>
            </a:r>
          </a:p>
        </p:txBody>
      </p:sp>
    </p:spTree>
    <p:extLst>
      <p:ext uri="{BB962C8B-B14F-4D97-AF65-F5344CB8AC3E}">
        <p14:creationId xmlns:p14="http://schemas.microsoft.com/office/powerpoint/2010/main" val="12982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BC7F3-00E9-D8A3-44ED-05EB4FC33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5D38D-6757-1A71-1D7F-4C045758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Step9. </a:t>
            </a:r>
            <a:r>
              <a:rPr lang="ko-KR" altLang="en-US" dirty="0"/>
              <a:t>문자표시</a:t>
            </a:r>
            <a:r>
              <a:rPr lang="en-US" altLang="ko-KR" dirty="0"/>
              <a:t>/</a:t>
            </a:r>
            <a:r>
              <a:rPr lang="ko-KR" altLang="en-US" dirty="0" err="1"/>
              <a:t>입력기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4FF63-20BF-0F0A-2DDA-B5B23C29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ko-KR" altLang="en-US" sz="2800" b="1" dirty="0"/>
              <a:t>화면</a:t>
            </a:r>
            <a:r>
              <a:rPr lang="en-US" altLang="ko-KR" sz="2800" b="1" dirty="0"/>
              <a:t>5</a:t>
            </a:r>
            <a:r>
              <a:rPr lang="ko-KR" altLang="en-US" sz="2800" dirty="0"/>
              <a:t>에 </a:t>
            </a:r>
            <a:r>
              <a:rPr lang="en-US" altLang="ko-KR" sz="2800" dirty="0"/>
              <a:t>HW00030 </a:t>
            </a:r>
            <a:r>
              <a:rPr lang="ko-KR" altLang="en-US" sz="2800" dirty="0" err="1"/>
              <a:t>주소값을</a:t>
            </a:r>
            <a:r>
              <a:rPr lang="ko-KR" altLang="en-US" sz="2800" dirty="0"/>
              <a:t> 갖는 </a:t>
            </a:r>
            <a:r>
              <a:rPr lang="ko-KR" altLang="en-US" sz="2800" b="1" dirty="0"/>
              <a:t>문자 </a:t>
            </a:r>
            <a:r>
              <a:rPr lang="ko-KR" altLang="en-US" sz="2800" b="1" dirty="0" err="1"/>
              <a:t>입력기</a:t>
            </a:r>
            <a:r>
              <a:rPr lang="ko-KR" altLang="en-US" sz="2800" b="1" dirty="0"/>
              <a:t> </a:t>
            </a:r>
            <a:r>
              <a:rPr lang="ko-KR" altLang="en-US" sz="2800" dirty="0"/>
              <a:t>추가</a:t>
            </a:r>
            <a:endParaRPr lang="en-US" altLang="ko-KR" sz="2800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ko-KR" altLang="en-US" sz="2400" b="1" dirty="0"/>
              <a:t>문자</a:t>
            </a:r>
            <a:r>
              <a:rPr lang="ko-KR" altLang="en-US" sz="2400" dirty="0"/>
              <a:t> 화면의 </a:t>
            </a:r>
            <a:r>
              <a:rPr lang="ko-KR" altLang="en-US" sz="2400" b="1" dirty="0"/>
              <a:t>다국어 표시</a:t>
            </a:r>
            <a:r>
              <a:rPr lang="ko-KR" altLang="en-US" sz="2400" dirty="0"/>
              <a:t>를 </a:t>
            </a:r>
            <a:r>
              <a:rPr lang="ko-KR" altLang="en-US" sz="2400" b="1" dirty="0"/>
              <a:t>한국어</a:t>
            </a:r>
            <a:r>
              <a:rPr lang="ko-KR" altLang="en-US" sz="2400" dirty="0"/>
              <a:t>로 변경하면 한글 입력 가능</a:t>
            </a:r>
            <a:endParaRPr lang="en-US" altLang="ko-KR" sz="24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altLang="ko-KR" sz="2800" dirty="0"/>
              <a:t>HW00030</a:t>
            </a:r>
            <a:r>
              <a:rPr lang="ko-KR" altLang="en-US" sz="2800" dirty="0"/>
              <a:t>을 사용하는 </a:t>
            </a:r>
            <a:r>
              <a:rPr lang="ko-KR" altLang="en-US" sz="2800" b="1" dirty="0"/>
              <a:t>숫자 표시기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문자 표시기 </a:t>
            </a:r>
            <a:r>
              <a:rPr lang="ko-KR" altLang="en-US" sz="2800" dirty="0"/>
              <a:t>추가</a:t>
            </a:r>
            <a:endParaRPr lang="en-US" altLang="ko-KR" sz="2800" dirty="0"/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ko-KR" altLang="en-US" sz="2400" dirty="0"/>
              <a:t>한국어 표시를 끄면 </a:t>
            </a:r>
            <a:r>
              <a:rPr lang="en-US" altLang="ko-KR" sz="2400" dirty="0"/>
              <a:t>ASCII </a:t>
            </a:r>
            <a:r>
              <a:rPr lang="ko-KR" altLang="en-US" sz="2400" dirty="0"/>
              <a:t>코드에 의해 문자열이 숫자로 변환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407E16-5186-9244-A699-ED1CC8F2D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70" y="3623143"/>
            <a:ext cx="5639587" cy="22958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24D6A5-443E-99EE-B5C4-E336B7FDE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955" y="3386301"/>
            <a:ext cx="3432669" cy="27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3CA0A-F79C-7D3E-F25C-4ED958B6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스크립트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D2F2A-39E8-FE05-EC8A-316B33C9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dirty="0"/>
              <a:t>문자열 </a:t>
            </a:r>
            <a:r>
              <a:rPr lang="en-US" altLang="ko-KR" sz="3200" dirty="0"/>
              <a:t>A, B, C </a:t>
            </a:r>
            <a:r>
              <a:rPr lang="ko-KR" altLang="en-US" sz="3200" dirty="0"/>
              <a:t>중 하나를 </a:t>
            </a:r>
            <a:r>
              <a:rPr lang="ko-KR" altLang="en-US" sz="3200" dirty="0" err="1"/>
              <a:t>문자입력기를</a:t>
            </a:r>
            <a:r>
              <a:rPr lang="ko-KR" altLang="en-US" sz="3200" dirty="0"/>
              <a:t> 통해서 </a:t>
            </a:r>
            <a:r>
              <a:rPr lang="ko-KR" altLang="en-US" sz="3200" dirty="0" err="1"/>
              <a:t>입력받고</a:t>
            </a:r>
            <a:r>
              <a:rPr lang="en-US" altLang="ko-KR" sz="3200" dirty="0"/>
              <a:t>,</a:t>
            </a:r>
          </a:p>
          <a:p>
            <a:pPr marL="0" indent="0">
              <a:buNone/>
            </a:pPr>
            <a:r>
              <a:rPr lang="ko-KR" altLang="en-US" sz="3200" dirty="0"/>
              <a:t>문자열에 맞는 전구 켜기</a:t>
            </a:r>
            <a:endParaRPr lang="en-US" altLang="ko-KR" sz="3200" dirty="0"/>
          </a:p>
          <a:p>
            <a:endParaRPr lang="en-US" altLang="ko-KR" dirty="0"/>
          </a:p>
          <a:p>
            <a:r>
              <a:rPr lang="en-US" altLang="ko-KR" sz="2800" dirty="0"/>
              <a:t>A</a:t>
            </a:r>
            <a:r>
              <a:rPr lang="ko-KR" altLang="en-US" sz="2800" dirty="0"/>
              <a:t>입력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</a:rPr>
              <a:t>노란</a:t>
            </a:r>
            <a:r>
              <a:rPr lang="ko-KR" altLang="en-US" sz="2800" dirty="0"/>
              <a:t> 전구</a:t>
            </a:r>
            <a:endParaRPr lang="en-US" altLang="ko-KR" sz="2800" dirty="0"/>
          </a:p>
          <a:p>
            <a:r>
              <a:rPr lang="en-US" altLang="ko-KR" sz="2800" dirty="0"/>
              <a:t>B</a:t>
            </a:r>
            <a:r>
              <a:rPr lang="ko-KR" altLang="en-US" sz="2800" dirty="0"/>
              <a:t>입력</a:t>
            </a:r>
            <a:r>
              <a:rPr lang="en-US" altLang="ko-KR" sz="2800" dirty="0"/>
              <a:t>: </a:t>
            </a:r>
            <a:r>
              <a:rPr lang="ko-KR" altLang="en-US" sz="2800" dirty="0">
                <a:solidFill>
                  <a:srgbClr val="993300"/>
                </a:solidFill>
                <a:highlight>
                  <a:srgbClr val="FF0000"/>
                </a:highlight>
              </a:rPr>
              <a:t>빨간</a:t>
            </a:r>
            <a:r>
              <a:rPr lang="ko-KR" altLang="en-US" sz="2800" dirty="0"/>
              <a:t> 전구</a:t>
            </a:r>
            <a:endParaRPr lang="en-US" altLang="ko-KR" sz="2800" dirty="0"/>
          </a:p>
          <a:p>
            <a:r>
              <a:rPr lang="en-US" altLang="ko-KR" sz="2800" dirty="0"/>
              <a:t>C</a:t>
            </a:r>
            <a:r>
              <a:rPr lang="ko-KR" altLang="en-US" sz="2800" dirty="0"/>
              <a:t>입력</a:t>
            </a:r>
            <a:r>
              <a:rPr lang="en-US" altLang="ko-KR" sz="2800" dirty="0"/>
              <a:t>: </a:t>
            </a:r>
            <a:r>
              <a:rPr lang="ko-KR" altLang="en-US" sz="2800" dirty="0">
                <a:solidFill>
                  <a:srgbClr val="CCECFF"/>
                </a:solidFill>
                <a:highlight>
                  <a:srgbClr val="0000FF"/>
                </a:highlight>
              </a:rPr>
              <a:t>파란</a:t>
            </a:r>
            <a:r>
              <a:rPr lang="ko-KR" altLang="en-US" sz="2800" dirty="0"/>
              <a:t> 전구</a:t>
            </a:r>
            <a:endParaRPr lang="en-US" altLang="ko-KR" sz="2800" dirty="0"/>
          </a:p>
          <a:p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제공된 전구 이용</a:t>
            </a:r>
            <a:r>
              <a:rPr lang="en-US" altLang="ko-KR" sz="2800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0A6138-0113-7F4D-DE7E-7ADB7232EC4E}"/>
              </a:ext>
            </a:extLst>
          </p:cNvPr>
          <p:cNvSpPr/>
          <p:nvPr/>
        </p:nvSpPr>
        <p:spPr>
          <a:xfrm>
            <a:off x="6632620" y="2962141"/>
            <a:ext cx="5370490" cy="32041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E4B7F5-B90C-41BB-7480-2D81ED300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501" y="3260770"/>
            <a:ext cx="4933950" cy="2628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9BB7E58-B75F-C97C-4394-10E5C11B0E7E}"/>
              </a:ext>
            </a:extLst>
          </p:cNvPr>
          <p:cNvSpPr/>
          <p:nvPr/>
        </p:nvSpPr>
        <p:spPr>
          <a:xfrm>
            <a:off x="6874501" y="5257368"/>
            <a:ext cx="802783" cy="7863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92B562-815A-7A4B-CC85-AD357ED94D1D}"/>
              </a:ext>
            </a:extLst>
          </p:cNvPr>
          <p:cNvSpPr/>
          <p:nvPr/>
        </p:nvSpPr>
        <p:spPr>
          <a:xfrm>
            <a:off x="6700436" y="4575220"/>
            <a:ext cx="653402" cy="7863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4A11F4-BE5D-83A1-36FE-050A6BE1CAAB}"/>
              </a:ext>
            </a:extLst>
          </p:cNvPr>
          <p:cNvSpPr/>
          <p:nvPr/>
        </p:nvSpPr>
        <p:spPr>
          <a:xfrm>
            <a:off x="11527864" y="5361524"/>
            <a:ext cx="401391" cy="64753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E47E6E-3F4D-6120-9AF8-F6A64FB7ADC0}"/>
              </a:ext>
            </a:extLst>
          </p:cNvPr>
          <p:cNvSpPr/>
          <p:nvPr/>
        </p:nvSpPr>
        <p:spPr>
          <a:xfrm>
            <a:off x="10392377" y="2984100"/>
            <a:ext cx="1536878" cy="60384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A9E06D-80CD-B742-C5EF-448103957EE0}"/>
              </a:ext>
            </a:extLst>
          </p:cNvPr>
          <p:cNvSpPr/>
          <p:nvPr/>
        </p:nvSpPr>
        <p:spPr>
          <a:xfrm>
            <a:off x="11595682" y="3429000"/>
            <a:ext cx="333574" cy="9912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A7BF7-4275-8DEF-A2B0-0F263E77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PLC</a:t>
            </a:r>
            <a:r>
              <a:rPr lang="ko-KR" altLang="en-US" dirty="0"/>
              <a:t>와 연동해서 </a:t>
            </a:r>
            <a:r>
              <a:rPr lang="ko-KR" altLang="en-US" dirty="0" err="1"/>
              <a:t>램프켜기</a:t>
            </a:r>
            <a:r>
              <a:rPr lang="ko-KR" altLang="en-US" dirty="0"/>
              <a:t> </a:t>
            </a:r>
            <a:r>
              <a:rPr lang="en-US" altLang="ko-KR" dirty="0"/>
              <a:t>with </a:t>
            </a:r>
            <a:r>
              <a:rPr lang="ko-KR" altLang="en-US" dirty="0"/>
              <a:t>타이머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0A4B7-BEB2-82DE-B313-806D9AF30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1) </a:t>
            </a:r>
            <a:r>
              <a:rPr lang="ko-KR" altLang="en-US" sz="2800" dirty="0" err="1"/>
              <a:t>숫자입력기</a:t>
            </a:r>
            <a:r>
              <a:rPr lang="en-US" altLang="ko-KR" sz="2800" dirty="0"/>
              <a:t>/</a:t>
            </a:r>
            <a:r>
              <a:rPr lang="ko-KR" altLang="en-US" sz="2800" dirty="0" err="1"/>
              <a:t>문자입력기</a:t>
            </a:r>
            <a:r>
              <a:rPr lang="ko-KR" altLang="en-US" sz="2800" dirty="0"/>
              <a:t> </a:t>
            </a:r>
            <a:r>
              <a:rPr lang="en-US" altLang="ko-KR" sz="2800" dirty="0"/>
              <a:t>(</a:t>
            </a:r>
            <a:r>
              <a:rPr lang="ko-KR" altLang="en-US" sz="2800" dirty="0" err="1"/>
              <a:t>택</a:t>
            </a:r>
            <a:r>
              <a:rPr lang="en-US" altLang="ko-KR" sz="2800" dirty="0"/>
              <a:t>1)</a:t>
            </a:r>
            <a:r>
              <a:rPr lang="ko-KR" altLang="en-US" sz="2800" dirty="0"/>
              <a:t>로 숫자</a:t>
            </a:r>
            <a:r>
              <a:rPr lang="en-US" altLang="ko-KR" sz="2800" dirty="0"/>
              <a:t>5</a:t>
            </a:r>
            <a:r>
              <a:rPr lang="ko-KR" altLang="en-US" sz="2800" dirty="0"/>
              <a:t>를 </a:t>
            </a:r>
            <a:r>
              <a:rPr lang="ko-KR" altLang="en-US" sz="2800" dirty="0" err="1"/>
              <a:t>입력받고</a:t>
            </a:r>
            <a:r>
              <a:rPr lang="en-US" altLang="ko-KR" sz="2800" dirty="0"/>
              <a:t>,</a:t>
            </a:r>
          </a:p>
          <a:p>
            <a:pPr marL="0" indent="0">
              <a:buNone/>
            </a:pPr>
            <a:r>
              <a:rPr lang="en-US" altLang="ko-KR" sz="2800" dirty="0"/>
              <a:t>2) 5</a:t>
            </a:r>
            <a:r>
              <a:rPr lang="ko-KR" altLang="en-US" sz="2800" dirty="0"/>
              <a:t>초 이후에 램프가 켜지는 </a:t>
            </a:r>
            <a:r>
              <a:rPr lang="en-US" altLang="ko-KR" sz="2800" dirty="0"/>
              <a:t>PLC</a:t>
            </a:r>
            <a:r>
              <a:rPr lang="ko-KR" altLang="en-US" sz="2800" dirty="0"/>
              <a:t> 프로그램</a:t>
            </a:r>
            <a:r>
              <a:rPr lang="en-US" altLang="ko-KR" sz="2800" dirty="0"/>
              <a:t>, HMI </a:t>
            </a:r>
            <a:r>
              <a:rPr lang="ko-KR" altLang="en-US" sz="2800" dirty="0"/>
              <a:t>작화 화면 만들기</a:t>
            </a:r>
            <a:endParaRPr lang="en-US" altLang="ko-KR" sz="2800" dirty="0"/>
          </a:p>
          <a:p>
            <a:pPr marL="457200" lvl="1" indent="0">
              <a:buNone/>
            </a:pPr>
            <a:endParaRPr lang="en-US" altLang="ko-KR" sz="2400" dirty="0"/>
          </a:p>
          <a:p>
            <a:pPr marL="457200" lvl="1" indent="0">
              <a:buNone/>
            </a:pPr>
            <a:r>
              <a:rPr lang="ko-KR" altLang="en-US" sz="2400" dirty="0"/>
              <a:t>원하는 모양을 인터넷에서 찾아서 라이브러리로 가져와보기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/>
          </a:p>
          <a:p>
            <a:r>
              <a:rPr lang="ko-KR" altLang="en-US" sz="2800" dirty="0"/>
              <a:t>동작되는 영상 찍어서 댓글로</a:t>
            </a:r>
            <a:r>
              <a:rPr lang="en-US" altLang="ko-KR" sz="2800" dirty="0" smtClean="0"/>
              <a:t>!</a:t>
            </a:r>
          </a:p>
          <a:p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 err="1" smtClean="0">
                <a:solidFill>
                  <a:srgbClr val="FF0000"/>
                </a:solidFill>
              </a:rPr>
              <a:t>입력기에</a:t>
            </a:r>
            <a:r>
              <a:rPr lang="ko-KR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</a:rPr>
              <a:t>5</a:t>
            </a:r>
            <a:r>
              <a:rPr lang="ko-KR" altLang="en-US" sz="2800" dirty="0" smtClean="0">
                <a:solidFill>
                  <a:srgbClr val="FF0000"/>
                </a:solidFill>
              </a:rPr>
              <a:t>를 입력하고</a:t>
            </a:r>
            <a:r>
              <a:rPr lang="en-US" altLang="ko-KR" sz="2800" dirty="0" smtClean="0">
                <a:solidFill>
                  <a:srgbClr val="FF0000"/>
                </a:solidFill>
              </a:rPr>
              <a:t>, </a:t>
            </a:r>
            <a:r>
              <a:rPr lang="ko-KR" altLang="en-US" sz="2800" dirty="0" smtClean="0">
                <a:solidFill>
                  <a:srgbClr val="FF0000"/>
                </a:solidFill>
              </a:rPr>
              <a:t>스위치 </a:t>
            </a:r>
            <a:r>
              <a:rPr lang="en-US" altLang="ko-KR" sz="2800" dirty="0" smtClean="0">
                <a:solidFill>
                  <a:srgbClr val="FF0000"/>
                </a:solidFill>
              </a:rPr>
              <a:t>ON</a:t>
            </a:r>
            <a:r>
              <a:rPr lang="ko-KR" altLang="en-US" sz="2800" dirty="0" smtClean="0">
                <a:solidFill>
                  <a:srgbClr val="FF0000"/>
                </a:solidFill>
              </a:rPr>
              <a:t>을 누르면 </a:t>
            </a:r>
            <a:r>
              <a:rPr lang="en-US" altLang="ko-KR" sz="2800" dirty="0" smtClean="0">
                <a:solidFill>
                  <a:srgbClr val="FF0000"/>
                </a:solidFill>
              </a:rPr>
              <a:t>5</a:t>
            </a:r>
            <a:r>
              <a:rPr lang="ko-KR" altLang="en-US" sz="2800" dirty="0" smtClean="0">
                <a:solidFill>
                  <a:srgbClr val="FF0000"/>
                </a:solidFill>
              </a:rPr>
              <a:t>초 후에 램프가 켜진다</a:t>
            </a:r>
            <a:r>
              <a:rPr lang="en-US" altLang="ko-KR" sz="2800" dirty="0" smtClean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</a:rPr>
              <a:t>(XP-Builder</a:t>
            </a:r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</a:rPr>
              <a:t>와 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</a:rPr>
              <a:t>XG5000</a:t>
            </a:r>
            <a:r>
              <a:rPr lang="ko-KR" altLang="en-US" sz="2000" dirty="0" smtClean="0">
                <a:solidFill>
                  <a:schemeClr val="accent4">
                    <a:lumMod val="75000"/>
                  </a:schemeClr>
                </a:solidFill>
              </a:rPr>
              <a:t>연동해서 풀어보기</a:t>
            </a:r>
            <a:r>
              <a:rPr lang="en-US" altLang="ko-KR" sz="20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ko-KR" alt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6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7876A-5B51-6A47-0E67-6F738793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HMI </a:t>
            </a:r>
            <a:r>
              <a:rPr lang="ko-KR" altLang="en-US" dirty="0"/>
              <a:t>기본 기능 활용 연습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0D037D-0A4A-6A1C-C346-9326765B4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077" y="956776"/>
            <a:ext cx="7069845" cy="5262113"/>
          </a:xfrm>
        </p:spPr>
      </p:pic>
    </p:spTree>
    <p:extLst>
      <p:ext uri="{BB962C8B-B14F-4D97-AF65-F5344CB8AC3E}">
        <p14:creationId xmlns:p14="http://schemas.microsoft.com/office/powerpoint/2010/main" val="4552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1D25-8D5A-14E9-9441-8F6D5BA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Step1. </a:t>
            </a:r>
            <a:r>
              <a:rPr lang="ko-KR" altLang="en-US" dirty="0"/>
              <a:t>프로젝트 생성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092B1-7B23-79F6-FA41-BAC572F8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시리즈</a:t>
            </a:r>
            <a:r>
              <a:rPr lang="en-US" altLang="ko-KR" dirty="0"/>
              <a:t>: iXP2 Series</a:t>
            </a:r>
          </a:p>
          <a:p>
            <a:pPr marL="228600" lvl="1">
              <a:spcBef>
                <a:spcPts val="1000"/>
              </a:spcBef>
            </a:pPr>
            <a:r>
              <a:rPr lang="ko-KR" altLang="en-US" dirty="0"/>
              <a:t>모델</a:t>
            </a:r>
            <a:r>
              <a:rPr lang="en-US" altLang="ko-KR" dirty="0"/>
              <a:t>: iXP2-0800</a:t>
            </a:r>
          </a:p>
          <a:p>
            <a:pPr marL="685800" lvl="2">
              <a:spcBef>
                <a:spcPts val="1000"/>
              </a:spcBef>
            </a:pPr>
            <a:r>
              <a:rPr lang="en-US" altLang="ko-KR" dirty="0"/>
              <a:t>0800 </a:t>
            </a:r>
            <a:r>
              <a:rPr lang="ko-KR" altLang="en-US" dirty="0"/>
              <a:t>모델은 가로 해상도가 </a:t>
            </a:r>
            <a:r>
              <a:rPr lang="en-US" altLang="ko-KR" dirty="0"/>
              <a:t>800 </a:t>
            </a:r>
            <a:r>
              <a:rPr lang="ko-KR" altLang="en-US" dirty="0"/>
              <a:t>픽셀이라는 의미 </a:t>
            </a:r>
            <a:endParaRPr lang="en-US" altLang="ko-KR" dirty="0"/>
          </a:p>
          <a:p>
            <a:pPr marL="685800" lvl="2"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값이 높아질수록 화면 해상도도 높고 전반적으로 고성능</a:t>
            </a:r>
            <a:endParaRPr lang="en-US" altLang="ko-KR" dirty="0"/>
          </a:p>
          <a:p>
            <a:pPr marL="228600" lvl="1">
              <a:spcBef>
                <a:spcPts val="1000"/>
              </a:spcBef>
            </a:pPr>
            <a:r>
              <a:rPr lang="ko-KR" altLang="en-US" dirty="0"/>
              <a:t>제품</a:t>
            </a:r>
            <a:r>
              <a:rPr lang="en-US" altLang="ko-KR" dirty="0"/>
              <a:t>: LS: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(CPU</a:t>
            </a:r>
            <a:r>
              <a:rPr lang="ko-KR" altLang="en-US" dirty="0"/>
              <a:t> </a:t>
            </a:r>
            <a:r>
              <a:rPr lang="en-US" altLang="ko-KR" dirty="0"/>
              <a:t>Ethernet)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61EED-C771-90C4-26E6-CEF92DC9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914" y="3705067"/>
            <a:ext cx="5248610" cy="24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41111-895F-3EBB-3646-3B240776F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4C433-3248-E061-F154-92A0ED82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Step1. </a:t>
            </a:r>
            <a:r>
              <a:rPr lang="ko-KR" altLang="en-US" dirty="0"/>
              <a:t>프로젝트 생성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D5237A-5586-D7D0-970E-CFAEA2989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89" y="956776"/>
            <a:ext cx="5418221" cy="509615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40AB27-5893-E09C-B3F0-8FC226893AA7}"/>
              </a:ext>
            </a:extLst>
          </p:cNvPr>
          <p:cNvCxnSpPr/>
          <p:nvPr/>
        </p:nvCxnSpPr>
        <p:spPr>
          <a:xfrm>
            <a:off x="4511842" y="1937083"/>
            <a:ext cx="757989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8D6AA12-CE83-3C32-E141-A2DEDBF440AF}"/>
              </a:ext>
            </a:extLst>
          </p:cNvPr>
          <p:cNvCxnSpPr/>
          <p:nvPr/>
        </p:nvCxnSpPr>
        <p:spPr>
          <a:xfrm>
            <a:off x="4511841" y="1644314"/>
            <a:ext cx="757989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9BD032D-D01D-AEAC-C0FF-F720F8646C5B}"/>
              </a:ext>
            </a:extLst>
          </p:cNvPr>
          <p:cNvCxnSpPr>
            <a:cxnSpLocks/>
          </p:cNvCxnSpPr>
          <p:nvPr/>
        </p:nvCxnSpPr>
        <p:spPr>
          <a:xfrm>
            <a:off x="4511841" y="4900861"/>
            <a:ext cx="1311443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EA8BE-DF1E-4732-38E7-885DA5022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3D06C-37B6-6B74-651D-1319338E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Step2. </a:t>
            </a:r>
            <a:r>
              <a:rPr lang="ko-KR" altLang="en-US" dirty="0"/>
              <a:t>화면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5B736-AB96-60A2-78E8-109455C6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기본 화면을 </a:t>
            </a:r>
            <a:r>
              <a:rPr lang="en-US" altLang="ko-KR" dirty="0"/>
              <a:t>4</a:t>
            </a:r>
            <a:r>
              <a:rPr lang="ko-KR" altLang="en-US" dirty="0"/>
              <a:t>개 추가하여 </a:t>
            </a:r>
            <a:r>
              <a:rPr lang="ko-KR" altLang="en-US" b="1" dirty="0"/>
              <a:t>총 </a:t>
            </a:r>
            <a:r>
              <a:rPr lang="en-US" altLang="ko-KR" b="1" dirty="0"/>
              <a:t>5</a:t>
            </a:r>
            <a:r>
              <a:rPr lang="ko-KR" altLang="en-US" b="1" dirty="0"/>
              <a:t>개</a:t>
            </a:r>
            <a:r>
              <a:rPr lang="ko-KR" altLang="en-US" dirty="0"/>
              <a:t> 화면 준비</a:t>
            </a:r>
            <a:endParaRPr lang="en-US" altLang="ko-KR" dirty="0"/>
          </a:p>
          <a:p>
            <a:pPr marL="228600" lvl="1">
              <a:spcBef>
                <a:spcPts val="1000"/>
              </a:spcBef>
              <a:spcAft>
                <a:spcPts val="1200"/>
              </a:spcAft>
            </a:pPr>
            <a:r>
              <a:rPr lang="en-US" altLang="ko-KR" dirty="0"/>
              <a:t>5</a:t>
            </a:r>
            <a:r>
              <a:rPr lang="ko-KR" altLang="en-US" dirty="0"/>
              <a:t>개 화면 각각에 </a:t>
            </a:r>
            <a:r>
              <a:rPr lang="ko-KR" altLang="en-US" b="1" dirty="0"/>
              <a:t>화면전환 스위치</a:t>
            </a:r>
            <a:r>
              <a:rPr lang="ko-KR" altLang="en-US" dirty="0"/>
              <a:t>를 </a:t>
            </a:r>
            <a:r>
              <a:rPr lang="en-US" altLang="ko-KR" dirty="0"/>
              <a:t>5</a:t>
            </a:r>
            <a:r>
              <a:rPr lang="ko-KR" altLang="en-US" dirty="0"/>
              <a:t>개 생성 </a:t>
            </a:r>
            <a:endParaRPr lang="en-US" altLang="ko-KR" dirty="0"/>
          </a:p>
          <a:p>
            <a:pPr marL="685800" lvl="2"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각각의 스위치는 아래 그림과 같은 텍스트를 입력</a:t>
            </a:r>
            <a:endParaRPr lang="en-US" altLang="ko-KR" dirty="0"/>
          </a:p>
          <a:p>
            <a:pPr marL="685800" lvl="2"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각각의 스위치는 </a:t>
            </a:r>
            <a:r>
              <a:rPr lang="ko-KR" altLang="en-US" b="1" dirty="0"/>
              <a:t>화면</a:t>
            </a:r>
            <a:r>
              <a:rPr lang="en-US" altLang="ko-KR" b="1" dirty="0"/>
              <a:t>1 ~ 5</a:t>
            </a:r>
            <a:r>
              <a:rPr lang="en-US" altLang="ko-KR" dirty="0"/>
              <a:t> </a:t>
            </a:r>
            <a:r>
              <a:rPr lang="ko-KR" altLang="en-US" dirty="0"/>
              <a:t>에 해당하는 </a:t>
            </a:r>
            <a:r>
              <a:rPr lang="ko-KR" altLang="en-US" b="1" dirty="0"/>
              <a:t>고정 값</a:t>
            </a:r>
            <a:r>
              <a:rPr lang="ko-KR" altLang="en-US" dirty="0"/>
              <a:t>을 가짐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128593-8E6F-C77C-623A-0F2FCCFFF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0918"/>
            <a:ext cx="2505425" cy="2133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D1C770-C391-B6F7-BBB5-54057E409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13" y="4047890"/>
            <a:ext cx="8052280" cy="19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A914A-EE11-EEE6-D08D-8B2BA6029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C8430-66B4-EB9D-9A09-11CA2679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Step2. </a:t>
            </a:r>
            <a:r>
              <a:rPr lang="ko-KR" altLang="en-US" dirty="0"/>
              <a:t>화면 전환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20F688-9756-E842-A00E-4A5DC2E7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8" y="1422843"/>
            <a:ext cx="5522495" cy="41035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B86104-101D-043C-17EF-CE2B0D571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65" y="1428214"/>
            <a:ext cx="5515267" cy="409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3EBA1-8E03-5D25-1B6D-FF0B20BE5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91269-B90D-5FFD-B972-68B886FD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Step3.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D5329-9001-D110-7E0C-631E736D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화면 상단에 </a:t>
            </a:r>
            <a:r>
              <a:rPr lang="ko-KR" altLang="en-US" b="1" dirty="0"/>
              <a:t>사각형</a:t>
            </a:r>
            <a:r>
              <a:rPr lang="ko-KR" altLang="en-US" dirty="0"/>
              <a:t>을 그리기 </a:t>
            </a:r>
            <a:endParaRPr lang="en-US" altLang="ko-KR" dirty="0"/>
          </a:p>
          <a:p>
            <a:pPr marL="228600" lvl="1">
              <a:spcBef>
                <a:spcPts val="1000"/>
              </a:spcBef>
              <a:spcAft>
                <a:spcPts val="1200"/>
              </a:spcAft>
            </a:pPr>
            <a:r>
              <a:rPr lang="ko-KR" altLang="en-US" b="1" dirty="0"/>
              <a:t>시계</a:t>
            </a:r>
            <a:r>
              <a:rPr lang="ko-KR" altLang="en-US" dirty="0"/>
              <a:t> 오브젝트를 추가</a:t>
            </a:r>
            <a:endParaRPr lang="en-US" altLang="ko-KR" dirty="0"/>
          </a:p>
          <a:p>
            <a:pPr marL="228600" lvl="1">
              <a:spcBef>
                <a:spcPts val="1000"/>
              </a:spcBef>
              <a:spcAft>
                <a:spcPts val="1200"/>
              </a:spcAft>
            </a:pPr>
            <a:r>
              <a:rPr lang="en-US" altLang="ko-KR" dirty="0"/>
              <a:t>5</a:t>
            </a:r>
            <a:r>
              <a:rPr lang="ko-KR" altLang="en-US" dirty="0"/>
              <a:t>개의 각 화면에 </a:t>
            </a:r>
            <a:r>
              <a:rPr lang="ko-KR" altLang="en-US" b="1" dirty="0"/>
              <a:t>제목</a:t>
            </a:r>
            <a:r>
              <a:rPr lang="ko-KR" altLang="en-US" dirty="0"/>
              <a:t> 쓰기</a:t>
            </a:r>
            <a:endParaRPr lang="en-US" altLang="ko-KR" dirty="0"/>
          </a:p>
          <a:p>
            <a:pPr marL="228600" lvl="1">
              <a:spcBef>
                <a:spcPts val="1000"/>
              </a:spcBef>
              <a:spcAft>
                <a:spcPts val="1200"/>
              </a:spcAft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3ECE9A-F0FF-0DC3-754D-3AB2EABE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12" y="3582038"/>
            <a:ext cx="1895669" cy="22058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5559D5-EE21-5299-8B03-88F2E8539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093" y="4039210"/>
            <a:ext cx="7870369" cy="12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C88DF-6FD5-25A6-3172-C2885CF03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7406F-3C52-9F26-719F-F36A6769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Step3. </a:t>
            </a:r>
            <a:r>
              <a:rPr lang="ko-KR" altLang="en-US" dirty="0"/>
              <a:t>날짜 및 시간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D6F999-8B19-BD4E-0C53-5C4AD354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8" y="1461813"/>
            <a:ext cx="4634392" cy="33345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2536E4-91E9-32A8-10EB-C084200D8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83" y="956776"/>
            <a:ext cx="4634392" cy="33345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140D89-74AF-29F0-1DDB-5579751A1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809" y="2740106"/>
            <a:ext cx="4634392" cy="3334502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EA3F15D-8423-9B1E-FD6E-D820DFA87845}"/>
              </a:ext>
            </a:extLst>
          </p:cNvPr>
          <p:cNvCxnSpPr>
            <a:cxnSpLocks/>
          </p:cNvCxnSpPr>
          <p:nvPr/>
        </p:nvCxnSpPr>
        <p:spPr>
          <a:xfrm>
            <a:off x="6937800" y="1448371"/>
            <a:ext cx="1011882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BDB4C-92C6-AE10-0F6B-F6E34ED0B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725B-BBF4-9D05-D468-0FC45BAA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Step4. </a:t>
            </a:r>
            <a:r>
              <a:rPr lang="ko-KR" altLang="en-US" dirty="0"/>
              <a:t>동작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C3BB6-6859-6B06-D721-3DF48163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시뮬레이터를 실행하여 화면 전환 확인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C430F6-0D14-1310-11AF-C486E8509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76" y="2022108"/>
            <a:ext cx="4480204" cy="36284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A4E648-7D53-08F6-AAFD-6D51F0BEE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052" y="2022108"/>
            <a:ext cx="4480204" cy="362841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B7056A-26E1-1B77-394D-F6A1CA7894E4}"/>
              </a:ext>
            </a:extLst>
          </p:cNvPr>
          <p:cNvSpPr/>
          <p:nvPr/>
        </p:nvSpPr>
        <p:spPr>
          <a:xfrm>
            <a:off x="4376012" y="4899627"/>
            <a:ext cx="989045" cy="71845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282D7E-E996-9E0E-1024-914BB358578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65057" y="2683827"/>
            <a:ext cx="1455575" cy="2575029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B51D36-9247-81F3-16B4-7ECA6366951B}"/>
              </a:ext>
            </a:extLst>
          </p:cNvPr>
          <p:cNvCxnSpPr/>
          <p:nvPr/>
        </p:nvCxnSpPr>
        <p:spPr>
          <a:xfrm>
            <a:off x="6839294" y="2637172"/>
            <a:ext cx="1380931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사용자 지정 1">
      <a:majorFont>
        <a:latin typeface="Pretendard Medium"/>
        <a:ea typeface="Pretendard Medium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627</Words>
  <Application>Microsoft Office PowerPoint</Application>
  <PresentationFormat>와이드스크린</PresentationFormat>
  <Paragraphs>108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Kim jung chul Gothic Regular</vt:lpstr>
      <vt:lpstr>Pretendard</vt:lpstr>
      <vt:lpstr>Pretendard Medium</vt:lpstr>
      <vt:lpstr>Pretendard SemiBold</vt:lpstr>
      <vt:lpstr>한컴 말랑말랑 Bold</vt:lpstr>
      <vt:lpstr>Arial</vt:lpstr>
      <vt:lpstr>Office 테마</vt:lpstr>
      <vt:lpstr>    x</vt:lpstr>
      <vt:lpstr>HMI 기본 기능 활용 연습</vt:lpstr>
      <vt:lpstr>Step1. 프로젝트 생성 </vt:lpstr>
      <vt:lpstr>Step1. 프로젝트 생성 </vt:lpstr>
      <vt:lpstr>Step2. 화면 전환</vt:lpstr>
      <vt:lpstr>Step2. 화면 전환</vt:lpstr>
      <vt:lpstr>Step3. 날짜, 시간, 제목</vt:lpstr>
      <vt:lpstr>Step3. 날짜 및 시간</vt:lpstr>
      <vt:lpstr>Step4. 동작 테스트</vt:lpstr>
      <vt:lpstr>Step5. 비트램프/스위치</vt:lpstr>
      <vt:lpstr>Step6. 워드램프/스위치 - 1</vt:lpstr>
      <vt:lpstr>Step6. 워드램프/스위치 - 2</vt:lpstr>
      <vt:lpstr>Step7. N상 램프 - 1</vt:lpstr>
      <vt:lpstr>Step7. N상 램프 - 2</vt:lpstr>
      <vt:lpstr>Step8. 숫자표시/입력기</vt:lpstr>
      <vt:lpstr>Step9. 문자표시/입력기</vt:lpstr>
      <vt:lpstr>실습. 스크립트 실습</vt:lpstr>
      <vt:lpstr>실습. PLC와 연동해서 램프켜기 with 타이머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</dc:title>
  <dc:creator>SPREATICS MEMBER</dc:creator>
  <cp:lastModifiedBy>spreatics</cp:lastModifiedBy>
  <cp:revision>463</cp:revision>
  <dcterms:created xsi:type="dcterms:W3CDTF">2023-05-03T02:00:53Z</dcterms:created>
  <dcterms:modified xsi:type="dcterms:W3CDTF">2024-08-16T07:13:01Z</dcterms:modified>
</cp:coreProperties>
</file>