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C9733-74BF-4C61-9221-4AD457337781}" v="57" dt="2020-01-02T18:43:04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0B0B00E6-2974-4A5F-B185-208C01987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7" b="1"/>
          <a:stretch/>
        </p:blipFill>
        <p:spPr>
          <a:xfrm>
            <a:off x="89667" y="44833"/>
            <a:ext cx="12012686" cy="67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10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215AA592-3CF7-4A34-8787-C4199B547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1" r="11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4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10E8DFA2-25FF-4609-A498-4654460BA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9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FF437EDE-05B7-4A79-B4DA-7230CC71F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7" r="53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E6BA7AFE-5A51-4233-AE93-C6D5166D6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" r="155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7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5EF21556-DF36-44FD-9082-5CFA23CA5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" r="162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6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6E82E352-5423-43FA-AB52-C7D4B593A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0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42</cp:revision>
  <dcterms:created xsi:type="dcterms:W3CDTF">2020-01-02T17:39:11Z</dcterms:created>
  <dcterms:modified xsi:type="dcterms:W3CDTF">2020-01-02T18:43:37Z</dcterms:modified>
</cp:coreProperties>
</file>