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D098-B43D-447B-BBEA-722C4FF5242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5B77-6B04-4821-AF69-93AFDEA21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27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D098-B43D-447B-BBEA-722C4FF5242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5B77-6B04-4821-AF69-93AFDEA21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59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D098-B43D-447B-BBEA-722C4FF5242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5B77-6B04-4821-AF69-93AFDEA21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53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D098-B43D-447B-BBEA-722C4FF5242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5B77-6B04-4821-AF69-93AFDEA21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80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D098-B43D-447B-BBEA-722C4FF5242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5B77-6B04-4821-AF69-93AFDEA21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48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D098-B43D-447B-BBEA-722C4FF5242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5B77-6B04-4821-AF69-93AFDEA21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37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D098-B43D-447B-BBEA-722C4FF5242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5B77-6B04-4821-AF69-93AFDEA21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11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D098-B43D-447B-BBEA-722C4FF5242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5B77-6B04-4821-AF69-93AFDEA21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47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D098-B43D-447B-BBEA-722C4FF5242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5B77-6B04-4821-AF69-93AFDEA21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D098-B43D-447B-BBEA-722C4FF5242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5B77-6B04-4821-AF69-93AFDEA21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D098-B43D-447B-BBEA-722C4FF5242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5B77-6B04-4821-AF69-93AFDEA21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00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1D098-B43D-447B-BBEA-722C4FF5242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5B77-6B04-4821-AF69-93AFDEA21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8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colors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links.as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bibi.com/info.php?tid=223" TargetMode="External"/><Relationship Id="rId2" Type="http://schemas.openxmlformats.org/officeDocument/2006/relationships/hyperlink" Target="https://www.w3schools.com/html/html_col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yDearGreatTeacher/CS4high/blob/master/web/HTML.md" TargetMode="External"/><Relationship Id="rId5" Type="http://schemas.openxmlformats.org/officeDocument/2006/relationships/hyperlink" Target="https://www.wibibi.com/info.php?tid=133" TargetMode="External"/><Relationship Id="rId4" Type="http://schemas.openxmlformats.org/officeDocument/2006/relationships/hyperlink" Target="https://developer.mozilla.org/zh-CN/docs/Learn/HTML/Multimedia_and_embedding/Images_in_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68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7430" y="298755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HTML</a:t>
            </a:r>
            <a:r>
              <a:rPr lang="zh-TW" altLang="en-US" dirty="0" smtClean="0"/>
              <a:t>網站架設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472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33" y="269575"/>
            <a:ext cx="11316677" cy="63656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0535" y="2605177"/>
            <a:ext cx="368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7030A0"/>
                </a:solidFill>
              </a:rPr>
              <a:t>作業</a:t>
            </a:r>
            <a:r>
              <a:rPr lang="en-US" altLang="zh-TW" sz="2800" dirty="0" smtClean="0">
                <a:solidFill>
                  <a:srgbClr val="7030A0"/>
                </a:solidFill>
              </a:rPr>
              <a:t>1:</a:t>
            </a:r>
            <a:r>
              <a:rPr lang="zh-TW" altLang="en-US" sz="2800" dirty="0" smtClean="0">
                <a:solidFill>
                  <a:srgbClr val="7030A0"/>
                </a:solidFill>
              </a:rPr>
              <a:t>初步架設和顯示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5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3518" y="1673525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2:</a:t>
            </a:r>
            <a:r>
              <a:rPr lang="zh-TW" altLang="en-US" dirty="0" smtClean="0"/>
              <a:t>修改第一段文字的背景顏色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3059668"/>
            <a:ext cx="497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https://www.w3schools.com/html/html_colors.asp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3518" y="2690336"/>
            <a:ext cx="169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顏色參考資料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391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73353" cy="70162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264830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3:</a:t>
            </a:r>
            <a:r>
              <a:rPr lang="zh-TW" altLang="en-US" dirty="0" smtClean="0"/>
              <a:t>設定超連結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3517" y="3138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3517" y="3629287"/>
            <a:ext cx="483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hlinkClick r:id="rId3"/>
              </a:rPr>
              <a:t>https://www.w3schools.com/html/html_links.asp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040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31690" y="3105834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5:</a:t>
            </a:r>
            <a:r>
              <a:rPr lang="zh-TW" altLang="en-US" dirty="0"/>
              <a:t>嵌</a:t>
            </a:r>
            <a:r>
              <a:rPr lang="zh-TW" altLang="en-US" dirty="0" smtClean="0"/>
              <a:t>入圖片 註</a:t>
            </a:r>
            <a:r>
              <a:rPr lang="en-US" altLang="zh-TW" dirty="0" smtClean="0"/>
              <a:t>:</a:t>
            </a:r>
            <a:r>
              <a:rPr lang="zh-TW" altLang="en-US" dirty="0" smtClean="0"/>
              <a:t>圖片</a:t>
            </a:r>
            <a:r>
              <a:rPr lang="zh-TW" altLang="en-US" dirty="0" smtClean="0"/>
              <a:t>存放</a:t>
            </a:r>
            <a:r>
              <a:rPr lang="zh-TW" altLang="en-US" dirty="0" smtClean="0"/>
              <a:t>資料</a:t>
            </a:r>
            <a:r>
              <a:rPr lang="zh-TW" altLang="en-US" dirty="0"/>
              <a:t>夾</a:t>
            </a:r>
            <a:r>
              <a:rPr lang="zh-TW" altLang="en-US" dirty="0" smtClean="0"/>
              <a:t>與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網站資料夾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相同的話可以直接</a:t>
            </a:r>
            <a:r>
              <a:rPr lang="zh-TW" altLang="en-US" dirty="0" smtClean="0"/>
              <a:t>嵌入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72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運用的程式</a:t>
            </a:r>
            <a:r>
              <a:rPr lang="en-US" altLang="zh-TW" dirty="0" smtClean="0"/>
              <a:t>:Notepad++,</a:t>
            </a:r>
            <a:r>
              <a:rPr lang="en-US" altLang="zh-TW" dirty="0" err="1" smtClean="0"/>
              <a:t>xampp,powerpoint</a:t>
            </a:r>
            <a:endParaRPr lang="en-US" altLang="zh-TW" dirty="0" smtClean="0"/>
          </a:p>
          <a:p>
            <a:r>
              <a:rPr lang="zh-TW" altLang="en-US" dirty="0" smtClean="0"/>
              <a:t>語法資料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背景顏色修改</a:t>
            </a:r>
            <a:r>
              <a:rPr lang="en-US" altLang="zh-TW" dirty="0" smtClean="0">
                <a:hlinkClick r:id="rId2"/>
              </a:rPr>
              <a:t>https://www.w3schools.com/html/html_colors.asp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圖片嵌入</a:t>
            </a:r>
            <a:r>
              <a:rPr lang="en-US" altLang="zh-TW" dirty="0" smtClean="0"/>
              <a:t>:</a:t>
            </a:r>
            <a:r>
              <a:rPr lang="en-US" altLang="zh-TW" dirty="0" smtClean="0">
                <a:hlinkClick r:id="rId3"/>
              </a:rPr>
              <a:t>https://www.wibibi.com/info.php?tid=223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https://developer.mozilla.org/zh-CN/docs/Learn/HTML/Multimedia_and_embedding/Images_in_HTML</a:t>
            </a:r>
            <a:endParaRPr lang="en-US" altLang="zh-TW" dirty="0" smtClean="0"/>
          </a:p>
          <a:p>
            <a:r>
              <a:rPr lang="zh-TW" altLang="en-US" dirty="0" smtClean="0"/>
              <a:t>註解</a:t>
            </a:r>
            <a:r>
              <a:rPr lang="en-US" altLang="zh-TW" dirty="0" smtClean="0"/>
              <a:t>:</a:t>
            </a:r>
            <a:r>
              <a:rPr lang="en-US" altLang="zh-TW" dirty="0" smtClean="0">
                <a:hlinkClick r:id="rId5"/>
              </a:rPr>
              <a:t>https://www.wibibi.com/info.php?tid=133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題目</a:t>
            </a:r>
            <a:r>
              <a:rPr lang="en-US" altLang="zh-TW" dirty="0" smtClean="0"/>
              <a:t>:</a:t>
            </a:r>
            <a:r>
              <a:rPr lang="zh-TW" altLang="en-US" dirty="0" smtClean="0"/>
              <a:t>可以到曾龍老師的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尋找範例與練習題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https://github.com/MyDearGreatTeacher/CS4high/blob/master/web/HTML.md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261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62</Words>
  <Application>Microsoft Office PowerPoint</Application>
  <PresentationFormat>寬螢幕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HTML網站架設</vt:lpstr>
      <vt:lpstr>PowerPoint 簡報</vt:lpstr>
      <vt:lpstr>PowerPoint 簡報</vt:lpstr>
      <vt:lpstr>PowerPoint 簡報</vt:lpstr>
      <vt:lpstr>PowerPoint 簡報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HTML網站架設</dc:title>
  <dc:creator>Windows 使用者</dc:creator>
  <cp:lastModifiedBy>Windows 使用者</cp:lastModifiedBy>
  <cp:revision>6</cp:revision>
  <dcterms:created xsi:type="dcterms:W3CDTF">2019-10-03T11:31:43Z</dcterms:created>
  <dcterms:modified xsi:type="dcterms:W3CDTF">2019-10-03T15:01:37Z</dcterms:modified>
</cp:coreProperties>
</file>