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50" d="100"/>
          <a:sy n="50" d="100"/>
        </p:scale>
        <p:origin x="3480" y="2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89D33-2293-4D0A-9B6B-447C72F26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EB0781-8103-4BC7-9338-C439BA7D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CCE64B-45A8-4E84-A364-D7D28944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6EB488-CD4D-40BC-9BAC-62A28A20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6AA7C7-24C1-4E6D-8B54-2E0E981A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78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70CC3-8340-4B69-84B4-79044717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2D47114-656B-4AB1-85CC-1BE55AC7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BAEB79-CBF2-4ADE-B09D-C19190B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B786E5-6EA4-4426-8AA1-B62B1AD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17EE1D-4A0E-4CB7-8D86-8D941412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24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E40D0B0-1B4E-47BD-88A9-0BE86757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444D19C-15A3-40FB-A7FE-D3FAD788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BA3E62-F663-4D94-BAFF-2AE4046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8EC559-9B26-4A71-B0CF-BEFAEC4A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A3A367-C8C4-48C8-9271-27471863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1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4B2E-311A-4B69-87D8-5AA0DEA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18A722-CB3A-4A1D-907A-B6E8F234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17BBE1-2250-4581-9602-463D1EC4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0DBC63-B7D7-44D0-BC2A-B148ACF0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43CE53-47E8-4B55-AFF6-3C31AF1F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54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EAB4E-E02D-46EB-A667-36F214C6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930CAE-7D84-44DF-B3A3-D822FCE1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B9EA53-D5B8-48A7-8537-0DD064BF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42BB7B-F97B-4BF6-9002-DBC99F98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9114DB-A1BD-40BA-8837-46949661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73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65472-5110-4113-853C-A9FD39E6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C2B732-C77B-4835-9600-12191664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6F57170-2048-4036-B3F4-7799E33A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F96013-8589-4AD3-8264-0A13AD20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705799-8728-4280-A30B-2160CC5A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518F93-9733-48AE-ABC5-20CA18B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606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F8776-986F-4FF0-A2F9-EC0E6B3C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51A83E-081F-4B26-8909-82FA8F2D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E9F355-11AA-4E6F-869E-B06BAFD92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73A4E3-0649-4827-B818-06AA7907B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238848-C429-4108-881F-C1041047C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6453317-DA6E-4FBF-8E5A-7AD8C6A4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CE77845-0353-42CF-882F-606F348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779259E-D64C-4588-A2D7-AC505A5D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1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BDE3A-C31C-4D37-9351-7FE95EBD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374EFC3-C66E-463F-9973-F1A041F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6B5FC44-8949-4640-BF8F-8F38DC4A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2585AC9-8803-4720-BEF5-41BC81C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8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EE9491A-C533-4004-9E19-27CCCDCD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8271CA-409A-45B1-93A1-3B85E317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421E167-54FC-4CDC-8CC3-5E78A6AD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5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4E963-EC90-40B9-BF21-DABD6E0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27B702-0399-4873-A7F5-0B94B931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56B586F-9489-4046-88C1-C956BB28A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073DCD-2830-4DDE-8770-C1778035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95A96B-AE23-4261-B082-F5005CF5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57B72F-A9FB-4343-A59B-771C2949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33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4C7E2-5523-4550-BAF5-283C601A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71A925C-60FC-42C3-9BB5-2406CEEF7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1D9DBE-FA58-4CA3-8FED-9608539C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5A9A713-58B8-42D9-A07F-26BB8993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808B847-F399-40F9-9776-1E4E3273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AB7889-2035-45A9-BA7E-A61E76BD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3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7798385-AA9E-4941-98BA-39939D7B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365FDF-EFB4-410E-B330-C4955074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6FA532-306C-40A7-A72E-24CEA0E8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740200-BDB6-4B50-9C3F-50EC5D412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FF075A-E855-40DF-84EE-3EE22FF5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3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4ED3A-C0C6-4145-8EE4-BB35CD9AF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3F777E8-7B5D-4DFA-A486-FA4E4F773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it live up to the hype?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895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2BCFA-EB29-48DD-AFD9-1A4BBD18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single object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819EE6-7555-43EB-9487-B7AD0746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4E594-8CAE-4C7D-800D-6661B06B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relational object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AC034B-6AC9-4FD6-B355-9539051E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461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C5F01-0528-4FA5-93E7-334328A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D1F9E9-6777-4DCE-925D-E6482E9E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27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30A42-42AA-43B6-AC77-BB014AC8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is web scale 😏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ADA04E-272D-48FC-AFDF-2913255E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04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Mongo</vt:lpstr>
      <vt:lpstr>Creating a single object</vt:lpstr>
      <vt:lpstr>Creating a relational object</vt:lpstr>
      <vt:lpstr>Fetching</vt:lpstr>
      <vt:lpstr>Mongo is web scale 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Mathias Lorenzen</dc:creator>
  <cp:lastModifiedBy>Mathias Lorenzen</cp:lastModifiedBy>
  <cp:revision>4</cp:revision>
  <dcterms:created xsi:type="dcterms:W3CDTF">2020-10-01T16:41:55Z</dcterms:created>
  <dcterms:modified xsi:type="dcterms:W3CDTF">2020-10-01T16:45:36Z</dcterms:modified>
</cp:coreProperties>
</file>