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8" r:id="rId5"/>
    <p:sldId id="262" r:id="rId6"/>
    <p:sldId id="260" r:id="rId7"/>
    <p:sldId id="26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5" autoAdjust="0"/>
    <p:restoredTop sz="94660"/>
  </p:normalViewPr>
  <p:slideViewPr>
    <p:cSldViewPr snapToGrid="0">
      <p:cViewPr>
        <p:scale>
          <a:sx n="100" d="100"/>
          <a:sy n="100" d="100"/>
        </p:scale>
        <p:origin x="48" y="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30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2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71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5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18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476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044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84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83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2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0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127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4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1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0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5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D707-DDAF-4C42-B5D1-0A8C11331D3C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C1E9A-E34D-472F-9AE5-7099A67A2D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59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blog/post/6-rules-of-thumb-for-mongodb-schema-design-part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4ED3A-C0C6-4145-8EE4-BB35CD9AF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for C#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3F777E8-7B5D-4DFA-A486-FA4E4F773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it live up to the hype, in a C# environment?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895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525-D19C-4532-BA22-2E21B4E7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Migrations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69B46B-6934-47CF-89CA-251E73C6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Schem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02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BEE42-C841-445D-8E40-DBCADC6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Disclaimer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92E67-7031-4267-9BD4-CBE6014B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Highly </a:t>
            </a:r>
            <a:r>
              <a:rPr lang="da-DK" dirty="0" err="1"/>
              <a:t>opinionated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9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1976-3FF4-4EBE-8BC1-C6178FFB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Mongo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MS SQL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B19BFA-2039-497A-9E62-0D2FD33E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Mongo</a:t>
            </a:r>
            <a:r>
              <a:rPr lang="da-DK" dirty="0"/>
              <a:t> is </a:t>
            </a:r>
            <a:r>
              <a:rPr lang="da-DK" dirty="0" err="1"/>
              <a:t>NoSQL</a:t>
            </a:r>
            <a:r>
              <a:rPr lang="da-DK" dirty="0"/>
              <a:t>, MS SQL is </a:t>
            </a:r>
            <a:r>
              <a:rPr lang="da-DK" dirty="0" err="1"/>
              <a:t>relational</a:t>
            </a:r>
            <a:endParaRPr lang="da-DK" dirty="0"/>
          </a:p>
          <a:p>
            <a:r>
              <a:rPr lang="da-DK" dirty="0" err="1"/>
              <a:t>Mongo</a:t>
            </a:r>
            <a:r>
              <a:rPr lang="da-DK" dirty="0"/>
              <a:t> is </a:t>
            </a:r>
            <a:r>
              <a:rPr lang="da-DK" dirty="0" err="1"/>
              <a:t>schemaless</a:t>
            </a:r>
            <a:r>
              <a:rPr lang="da-DK" dirty="0"/>
              <a:t>, MS SQL has a </a:t>
            </a:r>
            <a:r>
              <a:rPr lang="da-DK" dirty="0" err="1"/>
              <a:t>schema</a:t>
            </a:r>
            <a:endParaRPr lang="da-DK" dirty="0"/>
          </a:p>
          <a:p>
            <a:r>
              <a:rPr lang="da-DK" dirty="0" err="1"/>
              <a:t>Mongo</a:t>
            </a:r>
            <a:r>
              <a:rPr lang="da-DK" dirty="0"/>
              <a:t> is </a:t>
            </a:r>
            <a:r>
              <a:rPr lang="da-DK" dirty="0" err="1"/>
              <a:t>scale</a:t>
            </a:r>
            <a:r>
              <a:rPr lang="da-DK" dirty="0"/>
              <a:t>-out, MS SQL is </a:t>
            </a:r>
            <a:r>
              <a:rPr lang="da-DK" dirty="0" err="1"/>
              <a:t>scale</a:t>
            </a:r>
            <a:r>
              <a:rPr lang="da-DK" dirty="0"/>
              <a:t>-up</a:t>
            </a:r>
          </a:p>
          <a:p>
            <a:r>
              <a:rPr lang="da-DK" dirty="0" err="1"/>
              <a:t>Both</a:t>
            </a:r>
            <a:r>
              <a:rPr lang="da-DK" dirty="0"/>
              <a:t> have support for </a:t>
            </a:r>
            <a:r>
              <a:rPr lang="da-DK" dirty="0" err="1"/>
              <a:t>transactions</a:t>
            </a:r>
            <a:endParaRPr lang="da-DK" dirty="0"/>
          </a:p>
          <a:p>
            <a:r>
              <a:rPr lang="da-DK" dirty="0" err="1"/>
              <a:t>Both</a:t>
            </a:r>
            <a:r>
              <a:rPr lang="da-DK" dirty="0"/>
              <a:t> have support for indices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vulnerable to </a:t>
            </a:r>
            <a:r>
              <a:rPr lang="da-DK" dirty="0" err="1"/>
              <a:t>injection</a:t>
            </a:r>
            <a:r>
              <a:rPr lang="da-DK" dirty="0"/>
              <a:t> </a:t>
            </a:r>
            <a:r>
              <a:rPr lang="da-DK" dirty="0" err="1"/>
              <a:t>attacks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935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2BCFA-EB29-48DD-AFD9-1A4BBD18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MongoDB’s performance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819EE6-7555-43EB-9487-B7AD0746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a-DK" dirty="0"/>
              <a:t>The </a:t>
            </a:r>
            <a:r>
              <a:rPr lang="da-DK" dirty="0" err="1"/>
              <a:t>haystack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  <a:p>
            <a:pPr>
              <a:buFontTx/>
              <a:buChar char="-"/>
            </a:pPr>
            <a:endParaRPr lang="da-DK" dirty="0"/>
          </a:p>
          <a:p>
            <a:pPr>
              <a:buFontTx/>
              <a:buChar char="-"/>
            </a:pPr>
            <a:r>
              <a:rPr lang="da-DK" dirty="0">
                <a:hlinkClick r:id="rId2"/>
              </a:rPr>
              <a:t>You have to design </a:t>
            </a:r>
            <a:r>
              <a:rPr lang="da-DK" dirty="0" err="1">
                <a:hlinkClick r:id="rId2"/>
              </a:rPr>
              <a:t>your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relational</a:t>
            </a:r>
            <a:r>
              <a:rPr lang="da-DK" dirty="0">
                <a:hlinkClick r:id="rId2"/>
              </a:rPr>
              <a:t> data </a:t>
            </a:r>
            <a:r>
              <a:rPr lang="da-DK" dirty="0" err="1">
                <a:hlinkClick r:id="rId2"/>
              </a:rPr>
              <a:t>around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your</a:t>
            </a:r>
            <a:r>
              <a:rPr lang="da-DK" dirty="0">
                <a:hlinkClick r:id="rId2"/>
              </a:rPr>
              <a:t> database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/>
              <a:t>One-to-</a:t>
            </a:r>
            <a:r>
              <a:rPr lang="da-DK" dirty="0" err="1"/>
              <a:t>few</a:t>
            </a:r>
            <a:r>
              <a:rPr lang="da-DK" dirty="0"/>
              <a:t>: Arrays of </a:t>
            </a:r>
            <a:r>
              <a:rPr lang="da-DK" dirty="0" err="1"/>
              <a:t>documents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the </a:t>
            </a:r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document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/>
              <a:t>One-to-</a:t>
            </a:r>
            <a:r>
              <a:rPr lang="da-DK" dirty="0" err="1"/>
              <a:t>few</a:t>
            </a:r>
            <a:r>
              <a:rPr lang="da-DK" dirty="0"/>
              <a:t>-</a:t>
            </a:r>
            <a:r>
              <a:rPr lang="da-DK" dirty="0" err="1"/>
              <a:t>thousands</a:t>
            </a:r>
            <a:r>
              <a:rPr lang="da-DK" dirty="0"/>
              <a:t>: Arrays of </a:t>
            </a:r>
            <a:r>
              <a:rPr lang="da-DK" dirty="0" err="1"/>
              <a:t>IDs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the </a:t>
            </a:r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document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/>
              <a:t>One-to-</a:t>
            </a:r>
            <a:r>
              <a:rPr lang="da-DK" dirty="0" err="1"/>
              <a:t>squillions</a:t>
            </a:r>
            <a:r>
              <a:rPr lang="da-DK" dirty="0"/>
              <a:t>: Go </a:t>
            </a:r>
            <a:r>
              <a:rPr lang="da-DK" dirty="0" err="1"/>
              <a:t>full</a:t>
            </a:r>
            <a:r>
              <a:rPr lang="da-DK" dirty="0"/>
              <a:t> ”</a:t>
            </a:r>
            <a:r>
              <a:rPr lang="da-DK" dirty="0" err="1"/>
              <a:t>relational</a:t>
            </a:r>
            <a:r>
              <a:rPr lang="da-DK" dirty="0"/>
              <a:t>”</a:t>
            </a:r>
          </a:p>
          <a:p>
            <a:pPr lvl="1">
              <a:buFontTx/>
              <a:buChar char="-"/>
            </a:pPr>
            <a:endParaRPr lang="da-DK" dirty="0"/>
          </a:p>
          <a:p>
            <a:pPr>
              <a:buFontTx/>
              <a:buChar char="-"/>
            </a:pPr>
            <a:r>
              <a:rPr lang="da-DK" dirty="0" err="1"/>
              <a:t>Scale</a:t>
            </a:r>
            <a:r>
              <a:rPr lang="da-DK" dirty="0"/>
              <a:t>-out</a:t>
            </a:r>
          </a:p>
        </p:txBody>
      </p:sp>
    </p:spTree>
    <p:extLst>
      <p:ext uri="{BB962C8B-B14F-4D97-AF65-F5344CB8AC3E}">
        <p14:creationId xmlns:p14="http://schemas.microsoft.com/office/powerpoint/2010/main" val="202378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2356-7D1C-4EAF-B49D-EF97B183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Server’s</a:t>
            </a:r>
            <a:r>
              <a:rPr lang="da-DK" dirty="0"/>
              <a:t> performance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646471-0CC8-4595-A5B4-0221E446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Opinion/</a:t>
            </a:r>
            <a:r>
              <a:rPr lang="da-DK" dirty="0" err="1"/>
              <a:t>impression</a:t>
            </a:r>
            <a:r>
              <a:rPr lang="da-DK" dirty="0"/>
              <a:t>: </a:t>
            </a:r>
            <a:r>
              <a:rPr lang="da-DK" dirty="0" err="1"/>
              <a:t>Less</a:t>
            </a:r>
            <a:r>
              <a:rPr lang="da-DK" dirty="0"/>
              <a:t> ”</a:t>
            </a:r>
            <a:r>
              <a:rPr lang="da-DK" dirty="0" err="1"/>
              <a:t>picky</a:t>
            </a:r>
            <a:r>
              <a:rPr lang="da-DK" dirty="0"/>
              <a:t>” in terms of performance</a:t>
            </a:r>
          </a:p>
          <a:p>
            <a:pPr lvl="1"/>
            <a:r>
              <a:rPr lang="da-DK" dirty="0"/>
              <a:t>Best </a:t>
            </a:r>
            <a:r>
              <a:rPr lang="da-DK" dirty="0" err="1"/>
              <a:t>practises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still </a:t>
            </a:r>
            <a:r>
              <a:rPr lang="da-DK" dirty="0" err="1"/>
              <a:t>needed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 err="1"/>
              <a:t>Scale</a:t>
            </a:r>
            <a:r>
              <a:rPr lang="da-DK" dirty="0"/>
              <a:t>-up</a:t>
            </a:r>
          </a:p>
        </p:txBody>
      </p:sp>
    </p:spTree>
    <p:extLst>
      <p:ext uri="{BB962C8B-B14F-4D97-AF65-F5344CB8AC3E}">
        <p14:creationId xmlns:p14="http://schemas.microsoft.com/office/powerpoint/2010/main" val="31185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4E594-8CAE-4C7D-800D-6661B06B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schemaless</a:t>
            </a:r>
            <a:r>
              <a:rPr lang="en-US" dirty="0"/>
              <a:t> really that cool?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AC034B-6AC9-4FD6-B355-9539051E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Schemaless</a:t>
            </a:r>
            <a:r>
              <a:rPr lang="da-DK" dirty="0"/>
              <a:t> is </a:t>
            </a:r>
            <a:r>
              <a:rPr lang="da-DK" dirty="0" err="1"/>
              <a:t>great</a:t>
            </a:r>
            <a:r>
              <a:rPr lang="da-DK" dirty="0"/>
              <a:t> for </a:t>
            </a:r>
            <a:r>
              <a:rPr lang="da-DK" dirty="0" err="1"/>
              <a:t>flexible</a:t>
            </a:r>
            <a:r>
              <a:rPr lang="da-DK" dirty="0"/>
              <a:t> data</a:t>
            </a:r>
          </a:p>
          <a:p>
            <a:pPr lvl="1"/>
            <a:r>
              <a:rPr lang="da-DK" dirty="0" err="1"/>
              <a:t>Polymorphic</a:t>
            </a:r>
            <a:r>
              <a:rPr lang="da-DK" dirty="0"/>
              <a:t> data</a:t>
            </a:r>
          </a:p>
          <a:p>
            <a:pPr lvl="1"/>
            <a:r>
              <a:rPr lang="da-DK" dirty="0"/>
              <a:t>Implicit </a:t>
            </a:r>
            <a:r>
              <a:rPr lang="da-DK" dirty="0" err="1"/>
              <a:t>schema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language</a:t>
            </a:r>
            <a:r>
              <a:rPr lang="da-DK" dirty="0"/>
              <a:t> of </a:t>
            </a:r>
            <a:r>
              <a:rPr lang="da-DK" dirty="0" err="1"/>
              <a:t>choice</a:t>
            </a:r>
            <a:endParaRPr lang="da-DK" dirty="0"/>
          </a:p>
          <a:p>
            <a:r>
              <a:rPr lang="da-DK" dirty="0"/>
              <a:t>Indices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quite</a:t>
            </a:r>
            <a:r>
              <a:rPr lang="da-DK" dirty="0"/>
              <a:t> </a:t>
            </a:r>
            <a:r>
              <a:rPr lang="da-DK" dirty="0" err="1"/>
              <a:t>well</a:t>
            </a:r>
            <a:r>
              <a:rPr lang="da-DK" dirty="0"/>
              <a:t> with </a:t>
            </a:r>
            <a:r>
              <a:rPr lang="da-DK" dirty="0" err="1"/>
              <a:t>schemaless</a:t>
            </a:r>
            <a:endParaRPr lang="da-DK" dirty="0"/>
          </a:p>
          <a:p>
            <a:r>
              <a:rPr lang="da-DK" dirty="0"/>
              <a:t>Super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 with</a:t>
            </a:r>
          </a:p>
          <a:p>
            <a:r>
              <a:rPr lang="da-DK" dirty="0" err="1"/>
              <a:t>Tempting</a:t>
            </a:r>
            <a:r>
              <a:rPr lang="da-DK" dirty="0"/>
              <a:t>, but </a:t>
            </a:r>
            <a:r>
              <a:rPr lang="da-DK" dirty="0" err="1"/>
              <a:t>comes</a:t>
            </a:r>
            <a:r>
              <a:rPr lang="da-DK" dirty="0"/>
              <a:t> with a </a:t>
            </a:r>
            <a:r>
              <a:rPr lang="da-DK" dirty="0" err="1"/>
              <a:t>responsibility</a:t>
            </a:r>
            <a:endParaRPr lang="da-DK" dirty="0"/>
          </a:p>
          <a:p>
            <a:r>
              <a:rPr lang="da-DK" dirty="0" err="1"/>
              <a:t>Schemaless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mean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migrations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461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B92FC-7108-4121-A871-DB5C3546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Mongo</a:t>
            </a:r>
            <a:r>
              <a:rPr lang="da-DK" dirty="0"/>
              <a:t> and SQL Server in C#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619880-7D4F-4373-9090-4DB846CA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 has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quirks</a:t>
            </a:r>
            <a:r>
              <a:rPr lang="da-DK" dirty="0"/>
              <a:t> and </a:t>
            </a:r>
            <a:r>
              <a:rPr lang="da-DK" dirty="0" err="1"/>
              <a:t>feels</a:t>
            </a:r>
            <a:r>
              <a:rPr lang="da-DK" dirty="0"/>
              <a:t> more </a:t>
            </a:r>
            <a:r>
              <a:rPr lang="da-DK" dirty="0" err="1"/>
              <a:t>natural</a:t>
            </a:r>
            <a:endParaRPr lang="da-DK" dirty="0"/>
          </a:p>
          <a:p>
            <a:r>
              <a:rPr lang="da-DK" dirty="0" err="1"/>
              <a:t>Mongo</a:t>
            </a:r>
            <a:r>
              <a:rPr lang="da-DK" dirty="0"/>
              <a:t> has a WET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Mongo</a:t>
            </a:r>
            <a:r>
              <a:rPr lang="da-DK" dirty="0"/>
              <a:t> + LINQ is not </a:t>
            </a:r>
            <a:r>
              <a:rPr lang="da-DK" dirty="0" err="1"/>
              <a:t>usable</a:t>
            </a:r>
            <a:r>
              <a:rPr lang="da-DK" dirty="0"/>
              <a:t> for more </a:t>
            </a:r>
            <a:r>
              <a:rPr lang="da-DK" dirty="0" err="1"/>
              <a:t>than</a:t>
            </a:r>
            <a:r>
              <a:rPr lang="da-DK" dirty="0"/>
              <a:t> the basics</a:t>
            </a:r>
          </a:p>
          <a:p>
            <a:r>
              <a:rPr lang="da-DK" dirty="0"/>
              <a:t>Transactions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insanely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/>
              <a:t> right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82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30A42-42AA-43B6-AC77-BB014AC8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84" y="2768600"/>
            <a:ext cx="8596668" cy="1320800"/>
          </a:xfrm>
        </p:spPr>
        <p:txBody>
          <a:bodyPr/>
          <a:lstStyle/>
          <a:p>
            <a:r>
              <a:rPr lang="en-US" dirty="0"/>
              <a:t>“Mongo is web scale” 😏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041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889E8-BDDB-4CBD-A405-530C9A2C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4" y="2768600"/>
            <a:ext cx="8596668" cy="1320800"/>
          </a:xfrm>
        </p:spPr>
        <p:txBody>
          <a:bodyPr/>
          <a:lstStyle/>
          <a:p>
            <a:r>
              <a:rPr lang="da-DK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057763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å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224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Mongo for C#</vt:lpstr>
      <vt:lpstr>Disclaimer</vt:lpstr>
      <vt:lpstr>Mongo vs MS SQL</vt:lpstr>
      <vt:lpstr>MongoDB’s performance</vt:lpstr>
      <vt:lpstr>SQL Server’s performance</vt:lpstr>
      <vt:lpstr>Is schemaless really that cool?</vt:lpstr>
      <vt:lpstr>Mongo and SQL Server in C#</vt:lpstr>
      <vt:lpstr>“Mongo is web scale” 😏</vt:lpstr>
      <vt:lpstr>Demo time</vt:lpstr>
      <vt:lpstr>Migrations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Mathias Lorenzen</dc:creator>
  <cp:lastModifiedBy>Mathias Lorenzen</cp:lastModifiedBy>
  <cp:revision>43</cp:revision>
  <dcterms:created xsi:type="dcterms:W3CDTF">2020-10-01T16:41:55Z</dcterms:created>
  <dcterms:modified xsi:type="dcterms:W3CDTF">2020-10-01T19:30:46Z</dcterms:modified>
</cp:coreProperties>
</file>