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18"/>
  </p:notesMasterIdLst>
  <p:sldIdLst>
    <p:sldId id="256" r:id="rId2"/>
    <p:sldId id="325" r:id="rId3"/>
    <p:sldId id="328" r:id="rId4"/>
    <p:sldId id="329" r:id="rId5"/>
    <p:sldId id="330" r:id="rId6"/>
    <p:sldId id="331" r:id="rId7"/>
    <p:sldId id="316" r:id="rId8"/>
    <p:sldId id="332" r:id="rId9"/>
    <p:sldId id="334" r:id="rId10"/>
    <p:sldId id="335" r:id="rId11"/>
    <p:sldId id="336" r:id="rId12"/>
    <p:sldId id="333" r:id="rId13"/>
    <p:sldId id="338" r:id="rId14"/>
    <p:sldId id="263" r:id="rId15"/>
    <p:sldId id="320" r:id="rId16"/>
    <p:sldId id="260" r:id="rId17"/>
  </p:sldIdLst>
  <p:sldSz cx="9144000" cy="5143500" type="screen16x9"/>
  <p:notesSz cx="6858000" cy="9144000"/>
  <p:embeddedFontLst>
    <p:embeddedFont>
      <p:font typeface="Playfair Display" panose="020B0604020202020204" charset="0"/>
      <p:regular r:id="rId19"/>
      <p:bold r:id="rId20"/>
      <p:italic r:id="rId21"/>
      <p:boldItalic r:id="rId22"/>
    </p:embeddedFont>
    <p:embeddedFont>
      <p:font typeface="Roboto Condensed Light" panose="020B0604020202020204" charset="0"/>
      <p:regular r:id="rId23"/>
      <p:italic r:id="rId24"/>
    </p:embeddedFont>
    <p:embeddedFont>
      <p:font typeface="Montserrat" panose="020B060402020202020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6BF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D0EDFA-B7E0-471F-9517-24FDBBD11CCE}">
  <a:tblStyle styleId="{8ED0EDFA-B7E0-471F-9517-24FDBBD11CC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8043" autoAdjust="0"/>
  </p:normalViewPr>
  <p:slideViewPr>
    <p:cSldViewPr>
      <p:cViewPr varScale="1">
        <p:scale>
          <a:sx n="92" d="100"/>
          <a:sy n="92" d="100"/>
        </p:scale>
        <p:origin x="756" y="7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4158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5390171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824a92be28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824a92be28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89065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824a92be28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824a92be28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36164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8be2a4d16e_0_2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8be2a4d16e_0_2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22674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824a92be28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824a92be28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08938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530325341f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530325341f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824a92be28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824a92be28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8d5fefc678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8d5fefc678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824a92be28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824a92be28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824a92be28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824a92be28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28679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824a92be28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824a92be28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09548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824a92be28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824a92be28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03795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824a92be28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824a92be28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9895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8be2a4d16e_0_2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8be2a4d16e_0_2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824a92be28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824a92be28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26564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824a92be28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824a92be28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14165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3900300" y="0"/>
            <a:ext cx="5244000" cy="5143500"/>
          </a:xfrm>
          <a:prstGeom prst="rect">
            <a:avLst/>
          </a:prstGeom>
          <a:solidFill>
            <a:srgbClr val="A6BFA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3F3F3"/>
              </a:solidFill>
            </a:endParaRPr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572000" y="1332150"/>
            <a:ext cx="3900600" cy="158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Playfair Display"/>
              <a:buNone/>
              <a:defRPr sz="5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Playfair Display"/>
              <a:buNone/>
              <a:defRPr sz="5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Playfair Display"/>
              <a:buNone/>
              <a:defRPr sz="5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Playfair Display"/>
              <a:buNone/>
              <a:defRPr sz="5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Playfair Display"/>
              <a:buNone/>
              <a:defRPr sz="5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Playfair Display"/>
              <a:buNone/>
              <a:defRPr sz="5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Playfair Display"/>
              <a:buNone/>
              <a:defRPr sz="5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Playfair Display"/>
              <a:buNone/>
              <a:defRPr sz="5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Playfair Display"/>
              <a:buNone/>
              <a:defRPr sz="5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572000" y="2914050"/>
            <a:ext cx="3904500" cy="51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"/>
              <a:buNone/>
              <a:defRPr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"/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"/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"/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"/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"/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"/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"/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"/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667500" y="571500"/>
            <a:ext cx="7809000" cy="44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5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667500" y="1203425"/>
            <a:ext cx="8092800" cy="356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ivvic"/>
              <a:buAutoNum type="arabicPeriod"/>
              <a:defRPr sz="1200">
                <a:solidFill>
                  <a:schemeClr val="lt1"/>
                </a:solidFill>
              </a:defRPr>
            </a:lvl1pPr>
            <a:lvl2pPr marL="914400" lvl="1" indent="-2921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Condensed Light"/>
              <a:buAutoNum type="alphaLcPeriod"/>
              <a:defRPr sz="1200">
                <a:solidFill>
                  <a:schemeClr val="lt1"/>
                </a:solidFill>
              </a:defRPr>
            </a:lvl2pPr>
            <a:lvl3pPr marL="1371600" lvl="2" indent="-2921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Condensed Light"/>
              <a:buAutoNum type="romanLcPeriod"/>
              <a:defRPr sz="1200">
                <a:solidFill>
                  <a:schemeClr val="lt1"/>
                </a:solidFill>
              </a:defRPr>
            </a:lvl3pPr>
            <a:lvl4pPr marL="1828800" lvl="3" indent="-2921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Condensed Light"/>
              <a:buAutoNum type="arabicPeriod"/>
              <a:defRPr sz="1200">
                <a:solidFill>
                  <a:schemeClr val="lt1"/>
                </a:solidFill>
              </a:defRPr>
            </a:lvl4pPr>
            <a:lvl5pPr marL="2286000" lvl="4" indent="-2921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Condensed Light"/>
              <a:buAutoNum type="alphaLcPeriod"/>
              <a:defRPr sz="1200">
                <a:solidFill>
                  <a:schemeClr val="lt1"/>
                </a:solidFill>
              </a:defRPr>
            </a:lvl5pPr>
            <a:lvl6pPr marL="2743200" lvl="5" indent="-2921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Condensed Light"/>
              <a:buAutoNum type="romanLcPeriod"/>
              <a:defRPr sz="1200">
                <a:solidFill>
                  <a:schemeClr val="lt1"/>
                </a:solidFill>
              </a:defRPr>
            </a:lvl6pPr>
            <a:lvl7pPr marL="3200400" lvl="6" indent="-2921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Condensed Light"/>
              <a:buAutoNum type="arabicPeriod"/>
              <a:defRPr sz="1200">
                <a:solidFill>
                  <a:schemeClr val="lt1"/>
                </a:solidFill>
              </a:defRPr>
            </a:lvl7pPr>
            <a:lvl8pPr marL="3657600" lvl="7" indent="-2921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Condensed Light"/>
              <a:buAutoNum type="alphaLcPeriod"/>
              <a:defRPr sz="1200">
                <a:solidFill>
                  <a:schemeClr val="lt1"/>
                </a:solidFill>
              </a:defRPr>
            </a:lvl8pPr>
            <a:lvl9pPr marL="4114800" lvl="8" indent="-2921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000"/>
              <a:buFont typeface="Roboto Condensed Light"/>
              <a:buAutoNum type="romanLcPeriod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/>
          <p:nvPr/>
        </p:nvSpPr>
        <p:spPr>
          <a:xfrm>
            <a:off x="658875" y="571500"/>
            <a:ext cx="7809000" cy="4000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667500" y="868680"/>
            <a:ext cx="78090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500" b="1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ubTitle" idx="1"/>
          </p:nvPr>
        </p:nvSpPr>
        <p:spPr>
          <a:xfrm>
            <a:off x="1244988" y="1897175"/>
            <a:ext cx="3008700" cy="44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BFA5"/>
              </a:buClr>
              <a:buSzPts val="2100"/>
              <a:buFont typeface="Montserrat"/>
              <a:buNone/>
              <a:defRPr>
                <a:solidFill>
                  <a:srgbClr val="A6BFA5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A6BFA5"/>
              </a:buClr>
              <a:buSzPts val="2100"/>
              <a:buFont typeface="Montserrat"/>
              <a:buNone/>
              <a:defRPr sz="2100">
                <a:solidFill>
                  <a:srgbClr val="A6BFA5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1600"/>
              </a:spcBef>
              <a:spcAft>
                <a:spcPts val="0"/>
              </a:spcAft>
              <a:buClr>
                <a:srgbClr val="A6BFA5"/>
              </a:buClr>
              <a:buSzPts val="2100"/>
              <a:buFont typeface="Montserrat"/>
              <a:buNone/>
              <a:defRPr sz="2100">
                <a:solidFill>
                  <a:srgbClr val="A6BFA5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1600"/>
              </a:spcBef>
              <a:spcAft>
                <a:spcPts val="0"/>
              </a:spcAft>
              <a:buClr>
                <a:srgbClr val="A6BFA5"/>
              </a:buClr>
              <a:buSzPts val="2100"/>
              <a:buFont typeface="Montserrat"/>
              <a:buNone/>
              <a:defRPr sz="2100">
                <a:solidFill>
                  <a:srgbClr val="A6BFA5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1600"/>
              </a:spcBef>
              <a:spcAft>
                <a:spcPts val="0"/>
              </a:spcAft>
              <a:buClr>
                <a:srgbClr val="A6BFA5"/>
              </a:buClr>
              <a:buSzPts val="2100"/>
              <a:buFont typeface="Montserrat"/>
              <a:buNone/>
              <a:defRPr sz="2100">
                <a:solidFill>
                  <a:srgbClr val="A6BFA5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1600"/>
              </a:spcBef>
              <a:spcAft>
                <a:spcPts val="0"/>
              </a:spcAft>
              <a:buClr>
                <a:srgbClr val="A6BFA5"/>
              </a:buClr>
              <a:buSzPts val="2100"/>
              <a:buFont typeface="Montserrat"/>
              <a:buNone/>
              <a:defRPr sz="2100">
                <a:solidFill>
                  <a:srgbClr val="A6BFA5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1600"/>
              </a:spcBef>
              <a:spcAft>
                <a:spcPts val="0"/>
              </a:spcAft>
              <a:buClr>
                <a:srgbClr val="A6BFA5"/>
              </a:buClr>
              <a:buSzPts val="2100"/>
              <a:buFont typeface="Montserrat"/>
              <a:buNone/>
              <a:defRPr sz="2100">
                <a:solidFill>
                  <a:srgbClr val="A6BFA5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1600"/>
              </a:spcBef>
              <a:spcAft>
                <a:spcPts val="0"/>
              </a:spcAft>
              <a:buClr>
                <a:srgbClr val="A6BFA5"/>
              </a:buClr>
              <a:buSzPts val="2100"/>
              <a:buFont typeface="Montserrat"/>
              <a:buNone/>
              <a:defRPr sz="2100">
                <a:solidFill>
                  <a:srgbClr val="A6BFA5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1600"/>
              </a:spcBef>
              <a:spcAft>
                <a:spcPts val="1600"/>
              </a:spcAft>
              <a:buClr>
                <a:srgbClr val="A6BFA5"/>
              </a:buClr>
              <a:buSzPts val="2100"/>
              <a:buFont typeface="Montserrat"/>
              <a:buNone/>
              <a:defRPr sz="2100">
                <a:solidFill>
                  <a:srgbClr val="A6BFA5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ubTitle" idx="2"/>
          </p:nvPr>
        </p:nvSpPr>
        <p:spPr>
          <a:xfrm>
            <a:off x="1238525" y="2595325"/>
            <a:ext cx="3008700" cy="12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ubTitle" idx="3"/>
          </p:nvPr>
        </p:nvSpPr>
        <p:spPr>
          <a:xfrm>
            <a:off x="4893617" y="1897175"/>
            <a:ext cx="3005400" cy="44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BFA5"/>
              </a:buClr>
              <a:buSzPts val="2100"/>
              <a:buFont typeface="Montserrat"/>
              <a:buNone/>
              <a:defRPr>
                <a:solidFill>
                  <a:srgbClr val="A6BFA5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A6BFA5"/>
              </a:buClr>
              <a:buSzPts val="2100"/>
              <a:buFont typeface="Montserrat"/>
              <a:buNone/>
              <a:defRPr sz="2100">
                <a:solidFill>
                  <a:srgbClr val="A6BFA5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rgbClr val="A6BFA5"/>
              </a:buClr>
              <a:buSzPts val="2100"/>
              <a:buFont typeface="Montserrat"/>
              <a:buNone/>
              <a:defRPr sz="2100">
                <a:solidFill>
                  <a:srgbClr val="A6BFA5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rgbClr val="A6BFA5"/>
              </a:buClr>
              <a:buSzPts val="2100"/>
              <a:buFont typeface="Montserrat"/>
              <a:buNone/>
              <a:defRPr sz="2100">
                <a:solidFill>
                  <a:srgbClr val="A6BFA5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rgbClr val="A6BFA5"/>
              </a:buClr>
              <a:buSzPts val="2100"/>
              <a:buFont typeface="Montserrat"/>
              <a:buNone/>
              <a:defRPr sz="2100">
                <a:solidFill>
                  <a:srgbClr val="A6BFA5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rgbClr val="A6BFA5"/>
              </a:buClr>
              <a:buSzPts val="2100"/>
              <a:buFont typeface="Montserrat"/>
              <a:buNone/>
              <a:defRPr sz="2100">
                <a:solidFill>
                  <a:srgbClr val="A6BFA5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rgbClr val="A6BFA5"/>
              </a:buClr>
              <a:buSzPts val="2100"/>
              <a:buFont typeface="Montserrat"/>
              <a:buNone/>
              <a:defRPr sz="2100">
                <a:solidFill>
                  <a:srgbClr val="A6BFA5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rgbClr val="A6BFA5"/>
              </a:buClr>
              <a:buSzPts val="2100"/>
              <a:buFont typeface="Montserrat"/>
              <a:buNone/>
              <a:defRPr sz="2100">
                <a:solidFill>
                  <a:srgbClr val="A6BFA5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rgbClr val="A6BFA5"/>
              </a:buClr>
              <a:buSzPts val="2100"/>
              <a:buFont typeface="Montserrat"/>
              <a:buNone/>
              <a:defRPr sz="2100">
                <a:solidFill>
                  <a:srgbClr val="A6BFA5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4"/>
          </p:nvPr>
        </p:nvSpPr>
        <p:spPr>
          <a:xfrm>
            <a:off x="4886911" y="2595325"/>
            <a:ext cx="3008700" cy="12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>
            <a:spLocks noGrp="1"/>
          </p:cNvSpPr>
          <p:nvPr>
            <p:ph type="title"/>
          </p:nvPr>
        </p:nvSpPr>
        <p:spPr>
          <a:xfrm>
            <a:off x="2113988" y="868680"/>
            <a:ext cx="49152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5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1"/>
          </p:nvPr>
        </p:nvSpPr>
        <p:spPr>
          <a:xfrm>
            <a:off x="2114813" y="1776153"/>
            <a:ext cx="4915200" cy="280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marL="914400" lvl="1" indent="-2921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2pPr>
            <a:lvl3pPr marL="1371600" lvl="2" indent="-2921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3pPr>
            <a:lvl4pPr marL="1828800" lvl="3" indent="-2921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4pPr>
            <a:lvl5pPr marL="2286000" lvl="4" indent="-2921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5pPr>
            <a:lvl6pPr marL="2743200" lvl="5" indent="-2921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6pPr>
            <a:lvl7pPr marL="3200400" lvl="6" indent="-2921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7pPr>
            <a:lvl8pPr marL="3657600" lvl="7" indent="-2921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8pPr>
            <a:lvl9pPr marL="4114800" lvl="8" indent="-2921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ody 5">
  <p:cSld name="CUSTOM_14">
    <p:bg>
      <p:bgPr>
        <a:solidFill>
          <a:schemeClr val="dk2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>
            <a:spLocks noGrp="1"/>
          </p:cNvSpPr>
          <p:nvPr>
            <p:ph type="title"/>
          </p:nvPr>
        </p:nvSpPr>
        <p:spPr>
          <a:xfrm>
            <a:off x="667500" y="571500"/>
            <a:ext cx="4818900" cy="80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Font typeface="Playfair Display"/>
              <a:buNone/>
              <a:defRPr sz="2500" b="1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Font typeface="Playfair Display"/>
              <a:buNone/>
              <a:defRPr sz="2500" b="1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Font typeface="Playfair Display"/>
              <a:buNone/>
              <a:defRPr sz="2500" b="1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Font typeface="Playfair Display"/>
              <a:buNone/>
              <a:defRPr sz="2500" b="1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Font typeface="Playfair Display"/>
              <a:buNone/>
              <a:defRPr sz="2500" b="1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Font typeface="Playfair Display"/>
              <a:buNone/>
              <a:defRPr sz="2500" b="1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Font typeface="Playfair Display"/>
              <a:buNone/>
              <a:defRPr sz="2500" b="1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Font typeface="Playfair Display"/>
              <a:buNone/>
              <a:defRPr sz="2500" b="1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Font typeface="Playfair Display"/>
              <a:buNone/>
              <a:defRPr sz="2500" b="1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27" name="Google Shape;127;p25"/>
          <p:cNvSpPr txBox="1">
            <a:spLocks noGrp="1"/>
          </p:cNvSpPr>
          <p:nvPr>
            <p:ph type="subTitle" idx="1"/>
          </p:nvPr>
        </p:nvSpPr>
        <p:spPr>
          <a:xfrm>
            <a:off x="667500" y="1562550"/>
            <a:ext cx="7809000" cy="30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wo columns 2">
  <p:cSld name="CUSTOM_22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1"/>
          <p:cNvSpPr txBox="1">
            <a:spLocks noGrp="1"/>
          </p:cNvSpPr>
          <p:nvPr>
            <p:ph type="title"/>
          </p:nvPr>
        </p:nvSpPr>
        <p:spPr>
          <a:xfrm>
            <a:off x="667500" y="868680"/>
            <a:ext cx="78090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500" b="1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59" name="Google Shape;159;p31"/>
          <p:cNvSpPr txBox="1">
            <a:spLocks noGrp="1"/>
          </p:cNvSpPr>
          <p:nvPr>
            <p:ph type="subTitle" idx="1"/>
          </p:nvPr>
        </p:nvSpPr>
        <p:spPr>
          <a:xfrm>
            <a:off x="1238525" y="1818475"/>
            <a:ext cx="3008400" cy="51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Montserrat"/>
              <a:buNone/>
              <a:defRPr sz="2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60" name="Google Shape;160;p31"/>
          <p:cNvSpPr txBox="1">
            <a:spLocks noGrp="1"/>
          </p:cNvSpPr>
          <p:nvPr>
            <p:ph type="subTitle" idx="2"/>
          </p:nvPr>
        </p:nvSpPr>
        <p:spPr>
          <a:xfrm>
            <a:off x="1238525" y="2596900"/>
            <a:ext cx="3008400" cy="116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61" name="Google Shape;161;p31"/>
          <p:cNvSpPr txBox="1">
            <a:spLocks noGrp="1"/>
          </p:cNvSpPr>
          <p:nvPr>
            <p:ph type="subTitle" idx="3"/>
          </p:nvPr>
        </p:nvSpPr>
        <p:spPr>
          <a:xfrm>
            <a:off x="4890650" y="1818475"/>
            <a:ext cx="3008400" cy="51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Montserrat"/>
              <a:buNone/>
              <a:defRPr sz="2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62" name="Google Shape;162;p31"/>
          <p:cNvSpPr txBox="1">
            <a:spLocks noGrp="1"/>
          </p:cNvSpPr>
          <p:nvPr>
            <p:ph type="subTitle" idx="4"/>
          </p:nvPr>
        </p:nvSpPr>
        <p:spPr>
          <a:xfrm>
            <a:off x="4885400" y="2598275"/>
            <a:ext cx="3008400" cy="116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63" name="Google Shape;163;p31"/>
          <p:cNvSpPr/>
          <p:nvPr/>
        </p:nvSpPr>
        <p:spPr>
          <a:xfrm>
            <a:off x="75" y="0"/>
            <a:ext cx="9144000" cy="571500"/>
          </a:xfrm>
          <a:prstGeom prst="rect">
            <a:avLst/>
          </a:prstGeom>
          <a:solidFill>
            <a:srgbClr val="A6BFA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31"/>
          <p:cNvSpPr/>
          <p:nvPr/>
        </p:nvSpPr>
        <p:spPr>
          <a:xfrm rot="10800000">
            <a:off x="100" y="4578000"/>
            <a:ext cx="9144000" cy="565500"/>
          </a:xfrm>
          <a:prstGeom prst="rect">
            <a:avLst/>
          </a:prstGeom>
          <a:solidFill>
            <a:srgbClr val="A6BFA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67500" y="445025"/>
            <a:ext cx="7809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ayfair Display"/>
              <a:buNone/>
              <a:defRPr sz="28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67500" y="1152475"/>
            <a:ext cx="7809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5" r:id="rId4"/>
    <p:sldLayoutId id="2147483658" r:id="rId5"/>
    <p:sldLayoutId id="2147483671" r:id="rId6"/>
    <p:sldLayoutId id="2147483677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4"/>
          <p:cNvSpPr txBox="1">
            <a:spLocks noGrp="1"/>
          </p:cNvSpPr>
          <p:nvPr>
            <p:ph type="ctrTitle"/>
          </p:nvPr>
        </p:nvSpPr>
        <p:spPr>
          <a:xfrm>
            <a:off x="4343400" y="602700"/>
            <a:ext cx="4267200" cy="232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cap="all" dirty="0">
                <a:solidFill>
                  <a:srgbClr val="FFFFFF"/>
                </a:solidFill>
              </a:rPr>
              <a:t>Derechos </a:t>
            </a:r>
            <a:r>
              <a:rPr lang="en" cap="all" dirty="0" smtClean="0">
                <a:solidFill>
                  <a:srgbClr val="FFFFFF"/>
                </a:solidFill>
              </a:rPr>
              <a:t>Humanos y tecnologia</a:t>
            </a:r>
            <a:endParaRPr cap="all" dirty="0">
              <a:solidFill>
                <a:srgbClr val="FFFFFF"/>
              </a:solidFill>
            </a:endParaRPr>
          </a:p>
        </p:txBody>
      </p:sp>
      <p:sp>
        <p:nvSpPr>
          <p:cNvPr id="174" name="Google Shape;174;p34"/>
          <p:cNvSpPr txBox="1">
            <a:spLocks noGrp="1"/>
          </p:cNvSpPr>
          <p:nvPr>
            <p:ph type="subTitle" idx="1"/>
          </p:nvPr>
        </p:nvSpPr>
        <p:spPr>
          <a:xfrm>
            <a:off x="4648200" y="2905384"/>
            <a:ext cx="3904500" cy="51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solidFill>
                  <a:srgbClr val="FFFFFF"/>
                </a:solidFill>
              </a:rPr>
              <a:t>Dra. M. Daniela Izaguirre</a:t>
            </a:r>
            <a:endParaRPr dirty="0">
              <a:solidFill>
                <a:srgbClr val="FFFFFF"/>
              </a:solidFill>
            </a:endParaRPr>
          </a:p>
        </p:txBody>
      </p:sp>
      <p:grpSp>
        <p:nvGrpSpPr>
          <p:cNvPr id="5" name="Google Shape;12654;p85"/>
          <p:cNvGrpSpPr/>
          <p:nvPr/>
        </p:nvGrpSpPr>
        <p:grpSpPr>
          <a:xfrm>
            <a:off x="-76200" y="1504950"/>
            <a:ext cx="4038600" cy="2667000"/>
            <a:chOff x="2770052" y="2009628"/>
            <a:chExt cx="327085" cy="277080"/>
          </a:xfrm>
          <a:solidFill>
            <a:schemeClr val="bg2"/>
          </a:solidFill>
        </p:grpSpPr>
        <p:sp>
          <p:nvSpPr>
            <p:cNvPr id="6" name="Google Shape;12655;p85"/>
            <p:cNvSpPr/>
            <p:nvPr/>
          </p:nvSpPr>
          <p:spPr>
            <a:xfrm>
              <a:off x="2770052" y="2023537"/>
              <a:ext cx="327085" cy="263170"/>
            </a:xfrm>
            <a:custGeom>
              <a:avLst/>
              <a:gdLst/>
              <a:ahLst/>
              <a:cxnLst/>
              <a:rect l="l" t="t" r="r" b="b"/>
              <a:pathLst>
                <a:path w="10276" h="8268" extrusionOk="0">
                  <a:moveTo>
                    <a:pt x="6251" y="2267"/>
                  </a:moveTo>
                  <a:lnTo>
                    <a:pt x="7061" y="2541"/>
                  </a:lnTo>
                  <a:cubicBezTo>
                    <a:pt x="7073" y="2544"/>
                    <a:pt x="7086" y="2545"/>
                    <a:pt x="7098" y="2545"/>
                  </a:cubicBezTo>
                  <a:cubicBezTo>
                    <a:pt x="7136" y="2545"/>
                    <a:pt x="7174" y="2532"/>
                    <a:pt x="7192" y="2505"/>
                  </a:cubicBezTo>
                  <a:lnTo>
                    <a:pt x="7454" y="2314"/>
                  </a:lnTo>
                  <a:lnTo>
                    <a:pt x="9240" y="4660"/>
                  </a:lnTo>
                  <a:lnTo>
                    <a:pt x="8978" y="4874"/>
                  </a:lnTo>
                  <a:cubicBezTo>
                    <a:pt x="8966" y="4862"/>
                    <a:pt x="8942" y="4839"/>
                    <a:pt x="8930" y="4839"/>
                  </a:cubicBezTo>
                  <a:lnTo>
                    <a:pt x="5811" y="3148"/>
                  </a:lnTo>
                  <a:lnTo>
                    <a:pt x="5930" y="2969"/>
                  </a:lnTo>
                  <a:cubicBezTo>
                    <a:pt x="5978" y="2898"/>
                    <a:pt x="5966" y="2803"/>
                    <a:pt x="5894" y="2755"/>
                  </a:cubicBezTo>
                  <a:cubicBezTo>
                    <a:pt x="5864" y="2742"/>
                    <a:pt x="5834" y="2735"/>
                    <a:pt x="5806" y="2735"/>
                  </a:cubicBezTo>
                  <a:cubicBezTo>
                    <a:pt x="5756" y="2735"/>
                    <a:pt x="5710" y="2757"/>
                    <a:pt x="5680" y="2803"/>
                  </a:cubicBezTo>
                  <a:lnTo>
                    <a:pt x="5358" y="3326"/>
                  </a:lnTo>
                  <a:cubicBezTo>
                    <a:pt x="5335" y="3350"/>
                    <a:pt x="5323" y="3374"/>
                    <a:pt x="5323" y="3398"/>
                  </a:cubicBezTo>
                  <a:lnTo>
                    <a:pt x="5323" y="4684"/>
                  </a:lnTo>
                  <a:cubicBezTo>
                    <a:pt x="5323" y="4946"/>
                    <a:pt x="5097" y="5172"/>
                    <a:pt x="4835" y="5172"/>
                  </a:cubicBezTo>
                  <a:cubicBezTo>
                    <a:pt x="4561" y="5172"/>
                    <a:pt x="4346" y="4946"/>
                    <a:pt x="4346" y="4684"/>
                  </a:cubicBezTo>
                  <a:lnTo>
                    <a:pt x="4346" y="3410"/>
                  </a:lnTo>
                  <a:lnTo>
                    <a:pt x="4620" y="2267"/>
                  </a:lnTo>
                  <a:close/>
                  <a:moveTo>
                    <a:pt x="2680" y="1767"/>
                  </a:moveTo>
                  <a:lnTo>
                    <a:pt x="2918" y="1898"/>
                  </a:lnTo>
                  <a:lnTo>
                    <a:pt x="941" y="5303"/>
                  </a:lnTo>
                  <a:lnTo>
                    <a:pt x="703" y="5172"/>
                  </a:lnTo>
                  <a:lnTo>
                    <a:pt x="2680" y="1767"/>
                  </a:lnTo>
                  <a:close/>
                  <a:moveTo>
                    <a:pt x="3180" y="4743"/>
                  </a:moveTo>
                  <a:cubicBezTo>
                    <a:pt x="3287" y="4743"/>
                    <a:pt x="3370" y="4779"/>
                    <a:pt x="3442" y="4874"/>
                  </a:cubicBezTo>
                  <a:cubicBezTo>
                    <a:pt x="3561" y="5017"/>
                    <a:pt x="3525" y="5231"/>
                    <a:pt x="3370" y="5339"/>
                  </a:cubicBezTo>
                  <a:lnTo>
                    <a:pt x="2322" y="6112"/>
                  </a:lnTo>
                  <a:cubicBezTo>
                    <a:pt x="2262" y="6150"/>
                    <a:pt x="2194" y="6169"/>
                    <a:pt x="2127" y="6169"/>
                  </a:cubicBezTo>
                  <a:cubicBezTo>
                    <a:pt x="2023" y="6169"/>
                    <a:pt x="1923" y="6123"/>
                    <a:pt x="1858" y="6029"/>
                  </a:cubicBezTo>
                  <a:cubicBezTo>
                    <a:pt x="1751" y="5886"/>
                    <a:pt x="1787" y="5672"/>
                    <a:pt x="1929" y="5565"/>
                  </a:cubicBezTo>
                  <a:lnTo>
                    <a:pt x="2989" y="4803"/>
                  </a:lnTo>
                  <a:cubicBezTo>
                    <a:pt x="3049" y="4755"/>
                    <a:pt x="3120" y="4743"/>
                    <a:pt x="3180" y="4743"/>
                  </a:cubicBezTo>
                  <a:close/>
                  <a:moveTo>
                    <a:pt x="3775" y="5493"/>
                  </a:moveTo>
                  <a:cubicBezTo>
                    <a:pt x="3870" y="5493"/>
                    <a:pt x="3954" y="5553"/>
                    <a:pt x="4013" y="5636"/>
                  </a:cubicBezTo>
                  <a:cubicBezTo>
                    <a:pt x="4132" y="5779"/>
                    <a:pt x="4085" y="5993"/>
                    <a:pt x="3942" y="6089"/>
                  </a:cubicBezTo>
                  <a:lnTo>
                    <a:pt x="3132" y="6708"/>
                  </a:lnTo>
                  <a:cubicBezTo>
                    <a:pt x="3076" y="6745"/>
                    <a:pt x="3013" y="6764"/>
                    <a:pt x="2949" y="6764"/>
                  </a:cubicBezTo>
                  <a:cubicBezTo>
                    <a:pt x="2851" y="6764"/>
                    <a:pt x="2752" y="6718"/>
                    <a:pt x="2680" y="6624"/>
                  </a:cubicBezTo>
                  <a:cubicBezTo>
                    <a:pt x="2572" y="6482"/>
                    <a:pt x="2596" y="6255"/>
                    <a:pt x="2751" y="6148"/>
                  </a:cubicBezTo>
                  <a:lnTo>
                    <a:pt x="3537" y="5589"/>
                  </a:lnTo>
                  <a:cubicBezTo>
                    <a:pt x="3573" y="5565"/>
                    <a:pt x="3596" y="5541"/>
                    <a:pt x="3620" y="5529"/>
                  </a:cubicBezTo>
                  <a:cubicBezTo>
                    <a:pt x="3668" y="5517"/>
                    <a:pt x="3715" y="5493"/>
                    <a:pt x="3775" y="5493"/>
                  </a:cubicBezTo>
                  <a:close/>
                  <a:moveTo>
                    <a:pt x="4359" y="6281"/>
                  </a:moveTo>
                  <a:cubicBezTo>
                    <a:pt x="4454" y="6281"/>
                    <a:pt x="4550" y="6321"/>
                    <a:pt x="4620" y="6398"/>
                  </a:cubicBezTo>
                  <a:cubicBezTo>
                    <a:pt x="4739" y="6553"/>
                    <a:pt x="4704" y="6755"/>
                    <a:pt x="4549" y="6863"/>
                  </a:cubicBezTo>
                  <a:lnTo>
                    <a:pt x="3954" y="7303"/>
                  </a:lnTo>
                  <a:cubicBezTo>
                    <a:pt x="3898" y="7331"/>
                    <a:pt x="3829" y="7358"/>
                    <a:pt x="3767" y="7358"/>
                  </a:cubicBezTo>
                  <a:cubicBezTo>
                    <a:pt x="3749" y="7358"/>
                    <a:pt x="3732" y="7356"/>
                    <a:pt x="3715" y="7351"/>
                  </a:cubicBezTo>
                  <a:cubicBezTo>
                    <a:pt x="3620" y="7339"/>
                    <a:pt x="3549" y="7303"/>
                    <a:pt x="3513" y="7220"/>
                  </a:cubicBezTo>
                  <a:cubicBezTo>
                    <a:pt x="3406" y="7077"/>
                    <a:pt x="3430" y="6863"/>
                    <a:pt x="3584" y="6755"/>
                  </a:cubicBezTo>
                  <a:lnTo>
                    <a:pt x="4144" y="6363"/>
                  </a:lnTo>
                  <a:lnTo>
                    <a:pt x="4168" y="6339"/>
                  </a:lnTo>
                  <a:cubicBezTo>
                    <a:pt x="4226" y="6300"/>
                    <a:pt x="4292" y="6281"/>
                    <a:pt x="4359" y="6281"/>
                  </a:cubicBezTo>
                  <a:close/>
                  <a:moveTo>
                    <a:pt x="2870" y="2553"/>
                  </a:moveTo>
                  <a:lnTo>
                    <a:pt x="3156" y="2707"/>
                  </a:lnTo>
                  <a:cubicBezTo>
                    <a:pt x="3173" y="2725"/>
                    <a:pt x="3197" y="2736"/>
                    <a:pt x="3218" y="2736"/>
                  </a:cubicBezTo>
                  <a:cubicBezTo>
                    <a:pt x="3226" y="2736"/>
                    <a:pt x="3233" y="2734"/>
                    <a:pt x="3239" y="2731"/>
                  </a:cubicBezTo>
                  <a:lnTo>
                    <a:pt x="3942" y="2636"/>
                  </a:lnTo>
                  <a:lnTo>
                    <a:pt x="4192" y="2743"/>
                  </a:lnTo>
                  <a:lnTo>
                    <a:pt x="4049" y="3338"/>
                  </a:lnTo>
                  <a:lnTo>
                    <a:pt x="4049" y="3362"/>
                  </a:lnTo>
                  <a:lnTo>
                    <a:pt x="4049" y="4648"/>
                  </a:lnTo>
                  <a:cubicBezTo>
                    <a:pt x="4049" y="5077"/>
                    <a:pt x="4406" y="5434"/>
                    <a:pt x="4835" y="5434"/>
                  </a:cubicBezTo>
                  <a:cubicBezTo>
                    <a:pt x="5263" y="5434"/>
                    <a:pt x="5620" y="5077"/>
                    <a:pt x="5620" y="4648"/>
                  </a:cubicBezTo>
                  <a:lnTo>
                    <a:pt x="5620" y="3410"/>
                  </a:lnTo>
                  <a:lnTo>
                    <a:pt x="5656" y="3362"/>
                  </a:lnTo>
                  <a:lnTo>
                    <a:pt x="8776" y="5065"/>
                  </a:lnTo>
                  <a:cubicBezTo>
                    <a:pt x="8942" y="5184"/>
                    <a:pt x="9002" y="5374"/>
                    <a:pt x="8907" y="5541"/>
                  </a:cubicBezTo>
                  <a:cubicBezTo>
                    <a:pt x="8850" y="5654"/>
                    <a:pt x="8745" y="5717"/>
                    <a:pt x="8631" y="5717"/>
                  </a:cubicBezTo>
                  <a:cubicBezTo>
                    <a:pt x="8576" y="5717"/>
                    <a:pt x="8520" y="5703"/>
                    <a:pt x="8466" y="5672"/>
                  </a:cubicBezTo>
                  <a:lnTo>
                    <a:pt x="6740" y="4743"/>
                  </a:lnTo>
                  <a:cubicBezTo>
                    <a:pt x="6711" y="4727"/>
                    <a:pt x="6682" y="4719"/>
                    <a:pt x="6655" y="4719"/>
                  </a:cubicBezTo>
                  <a:cubicBezTo>
                    <a:pt x="6603" y="4719"/>
                    <a:pt x="6557" y="4748"/>
                    <a:pt x="6525" y="4803"/>
                  </a:cubicBezTo>
                  <a:cubicBezTo>
                    <a:pt x="6490" y="4874"/>
                    <a:pt x="6513" y="4958"/>
                    <a:pt x="6585" y="5005"/>
                  </a:cubicBezTo>
                  <a:lnTo>
                    <a:pt x="8037" y="5791"/>
                  </a:lnTo>
                  <a:cubicBezTo>
                    <a:pt x="8192" y="5886"/>
                    <a:pt x="8252" y="6077"/>
                    <a:pt x="8168" y="6243"/>
                  </a:cubicBezTo>
                  <a:cubicBezTo>
                    <a:pt x="8104" y="6356"/>
                    <a:pt x="7996" y="6415"/>
                    <a:pt x="7881" y="6415"/>
                  </a:cubicBezTo>
                  <a:cubicBezTo>
                    <a:pt x="7826" y="6415"/>
                    <a:pt x="7770" y="6401"/>
                    <a:pt x="7716" y="6374"/>
                  </a:cubicBezTo>
                  <a:lnTo>
                    <a:pt x="6251" y="5565"/>
                  </a:lnTo>
                  <a:cubicBezTo>
                    <a:pt x="6226" y="5554"/>
                    <a:pt x="6200" y="5548"/>
                    <a:pt x="6175" y="5548"/>
                  </a:cubicBezTo>
                  <a:cubicBezTo>
                    <a:pt x="6120" y="5548"/>
                    <a:pt x="6070" y="5575"/>
                    <a:pt x="6037" y="5624"/>
                  </a:cubicBezTo>
                  <a:cubicBezTo>
                    <a:pt x="5990" y="5708"/>
                    <a:pt x="6025" y="5791"/>
                    <a:pt x="6097" y="5839"/>
                  </a:cubicBezTo>
                  <a:lnTo>
                    <a:pt x="7287" y="6493"/>
                  </a:lnTo>
                  <a:cubicBezTo>
                    <a:pt x="7454" y="6577"/>
                    <a:pt x="7514" y="6779"/>
                    <a:pt x="7418" y="6934"/>
                  </a:cubicBezTo>
                  <a:cubicBezTo>
                    <a:pt x="7360" y="7050"/>
                    <a:pt x="7250" y="7114"/>
                    <a:pt x="7132" y="7114"/>
                  </a:cubicBezTo>
                  <a:cubicBezTo>
                    <a:pt x="7081" y="7114"/>
                    <a:pt x="7028" y="7102"/>
                    <a:pt x="6978" y="7077"/>
                  </a:cubicBezTo>
                  <a:lnTo>
                    <a:pt x="5728" y="6386"/>
                  </a:lnTo>
                  <a:cubicBezTo>
                    <a:pt x="5705" y="6371"/>
                    <a:pt x="5680" y="6365"/>
                    <a:pt x="5655" y="6365"/>
                  </a:cubicBezTo>
                  <a:cubicBezTo>
                    <a:pt x="5601" y="6365"/>
                    <a:pt x="5546" y="6397"/>
                    <a:pt x="5513" y="6446"/>
                  </a:cubicBezTo>
                  <a:cubicBezTo>
                    <a:pt x="5478" y="6517"/>
                    <a:pt x="5501" y="6613"/>
                    <a:pt x="5573" y="6660"/>
                  </a:cubicBezTo>
                  <a:lnTo>
                    <a:pt x="6549" y="7172"/>
                  </a:lnTo>
                  <a:cubicBezTo>
                    <a:pt x="6704" y="7267"/>
                    <a:pt x="6763" y="7458"/>
                    <a:pt x="6680" y="7625"/>
                  </a:cubicBezTo>
                  <a:cubicBezTo>
                    <a:pt x="6616" y="7737"/>
                    <a:pt x="6508" y="7801"/>
                    <a:pt x="6393" y="7801"/>
                  </a:cubicBezTo>
                  <a:cubicBezTo>
                    <a:pt x="6338" y="7801"/>
                    <a:pt x="6282" y="7786"/>
                    <a:pt x="6228" y="7756"/>
                  </a:cubicBezTo>
                  <a:lnTo>
                    <a:pt x="5549" y="7386"/>
                  </a:lnTo>
                  <a:cubicBezTo>
                    <a:pt x="5549" y="7255"/>
                    <a:pt x="5501" y="7101"/>
                    <a:pt x="5406" y="6994"/>
                  </a:cubicBezTo>
                  <a:cubicBezTo>
                    <a:pt x="5299" y="6851"/>
                    <a:pt x="5132" y="6755"/>
                    <a:pt x="4954" y="6744"/>
                  </a:cubicBezTo>
                  <a:lnTo>
                    <a:pt x="4954" y="6696"/>
                  </a:lnTo>
                  <a:cubicBezTo>
                    <a:pt x="4977" y="6541"/>
                    <a:pt x="4930" y="6363"/>
                    <a:pt x="4835" y="6220"/>
                  </a:cubicBezTo>
                  <a:cubicBezTo>
                    <a:pt x="4716" y="6077"/>
                    <a:pt x="4549" y="5982"/>
                    <a:pt x="4370" y="5970"/>
                  </a:cubicBezTo>
                  <a:lnTo>
                    <a:pt x="4370" y="5922"/>
                  </a:lnTo>
                  <a:cubicBezTo>
                    <a:pt x="4406" y="5767"/>
                    <a:pt x="4358" y="5589"/>
                    <a:pt x="4251" y="5446"/>
                  </a:cubicBezTo>
                  <a:cubicBezTo>
                    <a:pt x="4132" y="5303"/>
                    <a:pt x="3965" y="5208"/>
                    <a:pt x="3787" y="5196"/>
                  </a:cubicBezTo>
                  <a:lnTo>
                    <a:pt x="3787" y="5148"/>
                  </a:lnTo>
                  <a:cubicBezTo>
                    <a:pt x="3823" y="4993"/>
                    <a:pt x="3775" y="4815"/>
                    <a:pt x="3668" y="4672"/>
                  </a:cubicBezTo>
                  <a:cubicBezTo>
                    <a:pt x="3547" y="4516"/>
                    <a:pt x="3359" y="4432"/>
                    <a:pt x="3172" y="4432"/>
                  </a:cubicBezTo>
                  <a:cubicBezTo>
                    <a:pt x="3044" y="4432"/>
                    <a:pt x="2917" y="4471"/>
                    <a:pt x="2811" y="4553"/>
                  </a:cubicBezTo>
                  <a:lnTo>
                    <a:pt x="1763" y="5315"/>
                  </a:lnTo>
                  <a:lnTo>
                    <a:pt x="1394" y="5112"/>
                  </a:lnTo>
                  <a:lnTo>
                    <a:pt x="2870" y="2553"/>
                  </a:lnTo>
                  <a:close/>
                  <a:moveTo>
                    <a:pt x="4936" y="7026"/>
                  </a:moveTo>
                  <a:cubicBezTo>
                    <a:pt x="5036" y="7026"/>
                    <a:pt x="5132" y="7070"/>
                    <a:pt x="5204" y="7148"/>
                  </a:cubicBezTo>
                  <a:cubicBezTo>
                    <a:pt x="5251" y="7244"/>
                    <a:pt x="5275" y="7315"/>
                    <a:pt x="5263" y="7398"/>
                  </a:cubicBezTo>
                  <a:cubicBezTo>
                    <a:pt x="5251" y="7494"/>
                    <a:pt x="5204" y="7565"/>
                    <a:pt x="5132" y="7625"/>
                  </a:cubicBezTo>
                  <a:lnTo>
                    <a:pt x="4787" y="7875"/>
                  </a:lnTo>
                  <a:cubicBezTo>
                    <a:pt x="4729" y="7918"/>
                    <a:pt x="4658" y="7940"/>
                    <a:pt x="4588" y="7940"/>
                  </a:cubicBezTo>
                  <a:cubicBezTo>
                    <a:pt x="4487" y="7940"/>
                    <a:pt x="4386" y="7895"/>
                    <a:pt x="4323" y="7803"/>
                  </a:cubicBezTo>
                  <a:cubicBezTo>
                    <a:pt x="4215" y="7660"/>
                    <a:pt x="4251" y="7446"/>
                    <a:pt x="4406" y="7339"/>
                  </a:cubicBezTo>
                  <a:lnTo>
                    <a:pt x="4727" y="7101"/>
                  </a:lnTo>
                  <a:lnTo>
                    <a:pt x="4739" y="7089"/>
                  </a:lnTo>
                  <a:cubicBezTo>
                    <a:pt x="4802" y="7046"/>
                    <a:pt x="4870" y="7026"/>
                    <a:pt x="4936" y="7026"/>
                  </a:cubicBezTo>
                  <a:close/>
                  <a:moveTo>
                    <a:pt x="180" y="0"/>
                  </a:moveTo>
                  <a:cubicBezTo>
                    <a:pt x="125" y="0"/>
                    <a:pt x="69" y="27"/>
                    <a:pt x="36" y="76"/>
                  </a:cubicBezTo>
                  <a:cubicBezTo>
                    <a:pt x="1" y="159"/>
                    <a:pt x="24" y="243"/>
                    <a:pt x="96" y="290"/>
                  </a:cubicBezTo>
                  <a:lnTo>
                    <a:pt x="2382" y="1600"/>
                  </a:lnTo>
                  <a:lnTo>
                    <a:pt x="405" y="5005"/>
                  </a:lnTo>
                  <a:lnTo>
                    <a:pt x="251" y="4922"/>
                  </a:lnTo>
                  <a:cubicBezTo>
                    <a:pt x="221" y="4905"/>
                    <a:pt x="192" y="4897"/>
                    <a:pt x="164" y="4897"/>
                  </a:cubicBezTo>
                  <a:cubicBezTo>
                    <a:pt x="113" y="4897"/>
                    <a:pt x="67" y="4923"/>
                    <a:pt x="36" y="4969"/>
                  </a:cubicBezTo>
                  <a:cubicBezTo>
                    <a:pt x="1" y="5053"/>
                    <a:pt x="24" y="5136"/>
                    <a:pt x="96" y="5184"/>
                  </a:cubicBezTo>
                  <a:lnTo>
                    <a:pt x="882" y="5648"/>
                  </a:lnTo>
                  <a:cubicBezTo>
                    <a:pt x="908" y="5663"/>
                    <a:pt x="934" y="5670"/>
                    <a:pt x="959" y="5670"/>
                  </a:cubicBezTo>
                  <a:cubicBezTo>
                    <a:pt x="1014" y="5670"/>
                    <a:pt x="1063" y="5638"/>
                    <a:pt x="1096" y="5589"/>
                  </a:cubicBezTo>
                  <a:lnTo>
                    <a:pt x="1215" y="5398"/>
                  </a:lnTo>
                  <a:lnTo>
                    <a:pt x="1537" y="5565"/>
                  </a:lnTo>
                  <a:cubicBezTo>
                    <a:pt x="1441" y="5779"/>
                    <a:pt x="1453" y="6029"/>
                    <a:pt x="1584" y="6220"/>
                  </a:cubicBezTo>
                  <a:cubicBezTo>
                    <a:pt x="1703" y="6386"/>
                    <a:pt x="1894" y="6482"/>
                    <a:pt x="2096" y="6482"/>
                  </a:cubicBezTo>
                  <a:cubicBezTo>
                    <a:pt x="2156" y="6482"/>
                    <a:pt x="2227" y="6458"/>
                    <a:pt x="2287" y="6446"/>
                  </a:cubicBezTo>
                  <a:cubicBezTo>
                    <a:pt x="2287" y="6577"/>
                    <a:pt x="2334" y="6720"/>
                    <a:pt x="2406" y="6815"/>
                  </a:cubicBezTo>
                  <a:cubicBezTo>
                    <a:pt x="2525" y="6982"/>
                    <a:pt x="2715" y="7077"/>
                    <a:pt x="2906" y="7077"/>
                  </a:cubicBezTo>
                  <a:cubicBezTo>
                    <a:pt x="2965" y="7077"/>
                    <a:pt x="3049" y="7053"/>
                    <a:pt x="3108" y="7041"/>
                  </a:cubicBezTo>
                  <a:cubicBezTo>
                    <a:pt x="3108" y="7160"/>
                    <a:pt x="3144" y="7291"/>
                    <a:pt x="3227" y="7398"/>
                  </a:cubicBezTo>
                  <a:cubicBezTo>
                    <a:pt x="3323" y="7529"/>
                    <a:pt x="3465" y="7625"/>
                    <a:pt x="3644" y="7648"/>
                  </a:cubicBezTo>
                  <a:cubicBezTo>
                    <a:pt x="3668" y="7648"/>
                    <a:pt x="3715" y="7672"/>
                    <a:pt x="3739" y="7672"/>
                  </a:cubicBezTo>
                  <a:cubicBezTo>
                    <a:pt x="3799" y="7672"/>
                    <a:pt x="3882" y="7648"/>
                    <a:pt x="3942" y="7636"/>
                  </a:cubicBezTo>
                  <a:cubicBezTo>
                    <a:pt x="3942" y="7767"/>
                    <a:pt x="3977" y="7886"/>
                    <a:pt x="4061" y="7994"/>
                  </a:cubicBezTo>
                  <a:cubicBezTo>
                    <a:pt x="4156" y="8125"/>
                    <a:pt x="4299" y="8220"/>
                    <a:pt x="4477" y="8244"/>
                  </a:cubicBezTo>
                  <a:cubicBezTo>
                    <a:pt x="4501" y="8244"/>
                    <a:pt x="4549" y="8267"/>
                    <a:pt x="4573" y="8267"/>
                  </a:cubicBezTo>
                  <a:cubicBezTo>
                    <a:pt x="4716" y="8267"/>
                    <a:pt x="4835" y="8220"/>
                    <a:pt x="4954" y="8148"/>
                  </a:cubicBezTo>
                  <a:lnTo>
                    <a:pt x="5287" y="7886"/>
                  </a:lnTo>
                  <a:cubicBezTo>
                    <a:pt x="5370" y="7827"/>
                    <a:pt x="5430" y="7767"/>
                    <a:pt x="5466" y="7684"/>
                  </a:cubicBezTo>
                  <a:lnTo>
                    <a:pt x="6085" y="8029"/>
                  </a:lnTo>
                  <a:cubicBezTo>
                    <a:pt x="6168" y="8077"/>
                    <a:pt x="6275" y="8101"/>
                    <a:pt x="6382" y="8101"/>
                  </a:cubicBezTo>
                  <a:cubicBezTo>
                    <a:pt x="6442" y="8101"/>
                    <a:pt x="6501" y="8089"/>
                    <a:pt x="6561" y="8077"/>
                  </a:cubicBezTo>
                  <a:cubicBezTo>
                    <a:pt x="6716" y="8029"/>
                    <a:pt x="6859" y="7922"/>
                    <a:pt x="6930" y="7779"/>
                  </a:cubicBezTo>
                  <a:cubicBezTo>
                    <a:pt x="6990" y="7648"/>
                    <a:pt x="7013" y="7529"/>
                    <a:pt x="7002" y="7398"/>
                  </a:cubicBezTo>
                  <a:cubicBezTo>
                    <a:pt x="7049" y="7398"/>
                    <a:pt x="7073" y="7422"/>
                    <a:pt x="7121" y="7422"/>
                  </a:cubicBezTo>
                  <a:cubicBezTo>
                    <a:pt x="7347" y="7422"/>
                    <a:pt x="7573" y="7303"/>
                    <a:pt x="7668" y="7089"/>
                  </a:cubicBezTo>
                  <a:cubicBezTo>
                    <a:pt x="7728" y="6970"/>
                    <a:pt x="7764" y="6839"/>
                    <a:pt x="7752" y="6720"/>
                  </a:cubicBezTo>
                  <a:cubicBezTo>
                    <a:pt x="7787" y="6720"/>
                    <a:pt x="7823" y="6732"/>
                    <a:pt x="7871" y="6732"/>
                  </a:cubicBezTo>
                  <a:cubicBezTo>
                    <a:pt x="8085" y="6732"/>
                    <a:pt x="8311" y="6613"/>
                    <a:pt x="8418" y="6410"/>
                  </a:cubicBezTo>
                  <a:cubicBezTo>
                    <a:pt x="8478" y="6291"/>
                    <a:pt x="8502" y="6172"/>
                    <a:pt x="8490" y="6029"/>
                  </a:cubicBezTo>
                  <a:cubicBezTo>
                    <a:pt x="8537" y="6029"/>
                    <a:pt x="8561" y="6053"/>
                    <a:pt x="8609" y="6053"/>
                  </a:cubicBezTo>
                  <a:cubicBezTo>
                    <a:pt x="8668" y="6053"/>
                    <a:pt x="8728" y="6029"/>
                    <a:pt x="8787" y="6017"/>
                  </a:cubicBezTo>
                  <a:cubicBezTo>
                    <a:pt x="8954" y="5970"/>
                    <a:pt x="9085" y="5874"/>
                    <a:pt x="9157" y="5720"/>
                  </a:cubicBezTo>
                  <a:cubicBezTo>
                    <a:pt x="9240" y="5577"/>
                    <a:pt x="9264" y="5410"/>
                    <a:pt x="9204" y="5243"/>
                  </a:cubicBezTo>
                  <a:cubicBezTo>
                    <a:pt x="9192" y="5196"/>
                    <a:pt x="9180" y="5172"/>
                    <a:pt x="9157" y="5136"/>
                  </a:cubicBezTo>
                  <a:lnTo>
                    <a:pt x="9430" y="4946"/>
                  </a:lnTo>
                  <a:lnTo>
                    <a:pt x="9561" y="5124"/>
                  </a:lnTo>
                  <a:cubicBezTo>
                    <a:pt x="9591" y="5161"/>
                    <a:pt x="9644" y="5180"/>
                    <a:pt x="9694" y="5180"/>
                  </a:cubicBezTo>
                  <a:cubicBezTo>
                    <a:pt x="9724" y="5180"/>
                    <a:pt x="9753" y="5173"/>
                    <a:pt x="9776" y="5160"/>
                  </a:cubicBezTo>
                  <a:lnTo>
                    <a:pt x="10192" y="4827"/>
                  </a:lnTo>
                  <a:cubicBezTo>
                    <a:pt x="10264" y="4743"/>
                    <a:pt x="10276" y="4648"/>
                    <a:pt x="10240" y="4577"/>
                  </a:cubicBezTo>
                  <a:cubicBezTo>
                    <a:pt x="10210" y="4539"/>
                    <a:pt x="10157" y="4521"/>
                    <a:pt x="10107" y="4521"/>
                  </a:cubicBezTo>
                  <a:cubicBezTo>
                    <a:pt x="10077" y="4521"/>
                    <a:pt x="10048" y="4527"/>
                    <a:pt x="10026" y="4541"/>
                  </a:cubicBezTo>
                  <a:lnTo>
                    <a:pt x="9728" y="4779"/>
                  </a:lnTo>
                  <a:lnTo>
                    <a:pt x="7347" y="1671"/>
                  </a:lnTo>
                  <a:lnTo>
                    <a:pt x="8704" y="790"/>
                  </a:lnTo>
                  <a:cubicBezTo>
                    <a:pt x="8776" y="755"/>
                    <a:pt x="8787" y="659"/>
                    <a:pt x="8752" y="588"/>
                  </a:cubicBezTo>
                  <a:cubicBezTo>
                    <a:pt x="8721" y="542"/>
                    <a:pt x="8670" y="516"/>
                    <a:pt x="8619" y="516"/>
                  </a:cubicBezTo>
                  <a:cubicBezTo>
                    <a:pt x="8591" y="516"/>
                    <a:pt x="8563" y="523"/>
                    <a:pt x="8537" y="540"/>
                  </a:cubicBezTo>
                  <a:lnTo>
                    <a:pt x="7049" y="1493"/>
                  </a:lnTo>
                  <a:cubicBezTo>
                    <a:pt x="6978" y="1540"/>
                    <a:pt x="6966" y="1648"/>
                    <a:pt x="7002" y="1719"/>
                  </a:cubicBezTo>
                  <a:lnTo>
                    <a:pt x="7275" y="2076"/>
                  </a:lnTo>
                  <a:lnTo>
                    <a:pt x="7085" y="2219"/>
                  </a:lnTo>
                  <a:lnTo>
                    <a:pt x="6311" y="1969"/>
                  </a:lnTo>
                  <a:cubicBezTo>
                    <a:pt x="6287" y="1969"/>
                    <a:pt x="6275" y="1957"/>
                    <a:pt x="6263" y="1957"/>
                  </a:cubicBezTo>
                  <a:lnTo>
                    <a:pt x="4501" y="1957"/>
                  </a:lnTo>
                  <a:cubicBezTo>
                    <a:pt x="4430" y="1957"/>
                    <a:pt x="4370" y="2005"/>
                    <a:pt x="4358" y="2076"/>
                  </a:cubicBezTo>
                  <a:lnTo>
                    <a:pt x="4251" y="2481"/>
                  </a:lnTo>
                  <a:lnTo>
                    <a:pt x="4001" y="2374"/>
                  </a:lnTo>
                  <a:cubicBezTo>
                    <a:pt x="3965" y="2362"/>
                    <a:pt x="3954" y="2362"/>
                    <a:pt x="3930" y="2362"/>
                  </a:cubicBezTo>
                  <a:lnTo>
                    <a:pt x="3227" y="2433"/>
                  </a:lnTo>
                  <a:lnTo>
                    <a:pt x="2989" y="2302"/>
                  </a:lnTo>
                  <a:lnTo>
                    <a:pt x="3215" y="1910"/>
                  </a:lnTo>
                  <a:cubicBezTo>
                    <a:pt x="3251" y="1838"/>
                    <a:pt x="3227" y="1743"/>
                    <a:pt x="3156" y="1707"/>
                  </a:cubicBezTo>
                  <a:lnTo>
                    <a:pt x="251" y="16"/>
                  </a:lnTo>
                  <a:cubicBezTo>
                    <a:pt x="229" y="5"/>
                    <a:pt x="204" y="0"/>
                    <a:pt x="180" y="0"/>
                  </a:cubicBezTo>
                  <a:close/>
                </a:path>
              </a:pathLst>
            </a:cu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2656;p85"/>
            <p:cNvSpPr/>
            <p:nvPr/>
          </p:nvSpPr>
          <p:spPr>
            <a:xfrm>
              <a:off x="3059960" y="2009628"/>
              <a:ext cx="37177" cy="26960"/>
            </a:xfrm>
            <a:custGeom>
              <a:avLst/>
              <a:gdLst/>
              <a:ahLst/>
              <a:cxnLst/>
              <a:rect l="l" t="t" r="r" b="b"/>
              <a:pathLst>
                <a:path w="1168" h="847" extrusionOk="0">
                  <a:moveTo>
                    <a:pt x="999" y="0"/>
                  </a:moveTo>
                  <a:cubicBezTo>
                    <a:pt x="971" y="0"/>
                    <a:pt x="943" y="8"/>
                    <a:pt x="918" y="25"/>
                  </a:cubicBezTo>
                  <a:lnTo>
                    <a:pt x="84" y="561"/>
                  </a:lnTo>
                  <a:cubicBezTo>
                    <a:pt x="13" y="608"/>
                    <a:pt x="1" y="692"/>
                    <a:pt x="37" y="775"/>
                  </a:cubicBezTo>
                  <a:cubicBezTo>
                    <a:pt x="72" y="811"/>
                    <a:pt x="120" y="846"/>
                    <a:pt x="156" y="846"/>
                  </a:cubicBezTo>
                  <a:cubicBezTo>
                    <a:pt x="191" y="846"/>
                    <a:pt x="215" y="823"/>
                    <a:pt x="239" y="811"/>
                  </a:cubicBezTo>
                  <a:lnTo>
                    <a:pt x="1073" y="275"/>
                  </a:lnTo>
                  <a:cubicBezTo>
                    <a:pt x="1156" y="239"/>
                    <a:pt x="1168" y="144"/>
                    <a:pt x="1132" y="72"/>
                  </a:cubicBezTo>
                  <a:cubicBezTo>
                    <a:pt x="1101" y="26"/>
                    <a:pt x="1051" y="0"/>
                    <a:pt x="999" y="0"/>
                  </a:cubicBezTo>
                  <a:close/>
                </a:path>
              </a:pathLst>
            </a:cu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219;p41"/>
          <p:cNvSpPr txBox="1">
            <a:spLocks noGrp="1"/>
          </p:cNvSpPr>
          <p:nvPr/>
        </p:nvSpPr>
        <p:spPr>
          <a:xfrm>
            <a:off x="726345" y="1973580"/>
            <a:ext cx="1747709" cy="1322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5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 smtClean="0"/>
              <a:t>Tensiones desde lo Político</a:t>
            </a:r>
            <a:endParaRPr lang="es-AR" dirty="0"/>
          </a:p>
        </p:txBody>
      </p:sp>
      <p:sp>
        <p:nvSpPr>
          <p:cNvPr id="18" name="Google Shape;221;p41"/>
          <p:cNvSpPr txBox="1">
            <a:spLocks noGrp="1"/>
          </p:cNvSpPr>
          <p:nvPr/>
        </p:nvSpPr>
        <p:spPr>
          <a:xfrm>
            <a:off x="3769454" y="781050"/>
            <a:ext cx="4038600" cy="357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Montserrat"/>
              <a:buNone/>
              <a:defRPr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 smtClean="0"/>
              <a:t>El desarrollo discursivo de los DDHH no se relaciona con lo actuado o invertido</a:t>
            </a:r>
            <a:endParaRPr dirty="0"/>
          </a:p>
        </p:txBody>
      </p:sp>
      <p:cxnSp>
        <p:nvCxnSpPr>
          <p:cNvPr id="19" name="4 Conector recto de flecha"/>
          <p:cNvCxnSpPr>
            <a:stCxn id="17" idx="3"/>
            <a:endCxn id="18" idx="1"/>
          </p:cNvCxnSpPr>
          <p:nvPr/>
        </p:nvCxnSpPr>
        <p:spPr>
          <a:xfrm flipV="1">
            <a:off x="2474054" y="959763"/>
            <a:ext cx="1295400" cy="167485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Google Shape;221;p41"/>
          <p:cNvSpPr txBox="1">
            <a:spLocks noGrp="1"/>
          </p:cNvSpPr>
          <p:nvPr/>
        </p:nvSpPr>
        <p:spPr>
          <a:xfrm>
            <a:off x="5064854" y="1543050"/>
            <a:ext cx="2971800" cy="357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Montserrat"/>
              <a:buNone/>
              <a:defRPr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 smtClean="0"/>
              <a:t>El grado de cumplimiento es</a:t>
            </a:r>
            <a:endParaRPr dirty="0"/>
          </a:p>
        </p:txBody>
      </p:sp>
      <p:sp>
        <p:nvSpPr>
          <p:cNvPr id="21" name="Google Shape;221;p41"/>
          <p:cNvSpPr txBox="1">
            <a:spLocks noGrp="1"/>
          </p:cNvSpPr>
          <p:nvPr/>
        </p:nvSpPr>
        <p:spPr>
          <a:xfrm>
            <a:off x="5064854" y="2474761"/>
            <a:ext cx="3352800" cy="357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Montserrat"/>
              <a:buNone/>
              <a:defRPr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 smtClean="0"/>
              <a:t>Sostiene la centralidad del Estado dejando de lado: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 smtClean="0"/>
              <a:t>-ONG, -</a:t>
            </a:r>
            <a:r>
              <a:rPr lang="es-MX" dirty="0" err="1" smtClean="0"/>
              <a:t>Org</a:t>
            </a:r>
            <a:r>
              <a:rPr lang="es-MX" dirty="0" smtClean="0"/>
              <a:t>. sociales y -Empresas</a:t>
            </a:r>
            <a:endParaRPr dirty="0"/>
          </a:p>
        </p:txBody>
      </p:sp>
      <p:sp>
        <p:nvSpPr>
          <p:cNvPr id="22" name="Google Shape;221;p41"/>
          <p:cNvSpPr txBox="1">
            <a:spLocks noGrp="1"/>
          </p:cNvSpPr>
          <p:nvPr/>
        </p:nvSpPr>
        <p:spPr>
          <a:xfrm>
            <a:off x="4455254" y="3371850"/>
            <a:ext cx="3886200" cy="357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Montserrat"/>
              <a:buNone/>
              <a:defRPr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 smtClean="0"/>
              <a:t>Sistema internacional actual jerarquizado</a:t>
            </a:r>
            <a:endParaRPr dirty="0"/>
          </a:p>
        </p:txBody>
      </p:sp>
      <p:cxnSp>
        <p:nvCxnSpPr>
          <p:cNvPr id="23" name="24 Conector recto de flecha"/>
          <p:cNvCxnSpPr>
            <a:stCxn id="17" idx="3"/>
            <a:endCxn id="20" idx="1"/>
          </p:cNvCxnSpPr>
          <p:nvPr/>
        </p:nvCxnSpPr>
        <p:spPr>
          <a:xfrm flipV="1">
            <a:off x="2474054" y="1721763"/>
            <a:ext cx="2590800" cy="91285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27 Conector recto de flecha"/>
          <p:cNvCxnSpPr>
            <a:stCxn id="17" idx="3"/>
            <a:endCxn id="21" idx="1"/>
          </p:cNvCxnSpPr>
          <p:nvPr/>
        </p:nvCxnSpPr>
        <p:spPr>
          <a:xfrm>
            <a:off x="2474054" y="2634615"/>
            <a:ext cx="2590800" cy="1885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30 Conector recto de flecha"/>
          <p:cNvCxnSpPr>
            <a:stCxn id="17" idx="3"/>
            <a:endCxn id="22" idx="1"/>
          </p:cNvCxnSpPr>
          <p:nvPr/>
        </p:nvCxnSpPr>
        <p:spPr>
          <a:xfrm>
            <a:off x="2474054" y="2634615"/>
            <a:ext cx="1981200" cy="91594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Google Shape;221;p41"/>
          <p:cNvSpPr txBox="1">
            <a:spLocks noGrp="1"/>
          </p:cNvSpPr>
          <p:nvPr/>
        </p:nvSpPr>
        <p:spPr>
          <a:xfrm>
            <a:off x="7122254" y="1820764"/>
            <a:ext cx="1020419" cy="357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Montserrat"/>
              <a:buNone/>
              <a:defRPr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 smtClean="0"/>
              <a:t>Variable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 smtClean="0"/>
              <a:t>Escaso</a:t>
            </a:r>
            <a:endParaRPr dirty="0"/>
          </a:p>
        </p:txBody>
      </p:sp>
      <p:cxnSp>
        <p:nvCxnSpPr>
          <p:cNvPr id="27" name="56 Conector angular"/>
          <p:cNvCxnSpPr>
            <a:stCxn id="20" idx="2"/>
            <a:endCxn id="26" idx="1"/>
          </p:cNvCxnSpPr>
          <p:nvPr/>
        </p:nvCxnSpPr>
        <p:spPr>
          <a:xfrm rot="16200000" flipH="1">
            <a:off x="6787003" y="1664226"/>
            <a:ext cx="99002" cy="571500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59 Conector angular"/>
          <p:cNvCxnSpPr>
            <a:stCxn id="20" idx="2"/>
          </p:cNvCxnSpPr>
          <p:nvPr/>
        </p:nvCxnSpPr>
        <p:spPr>
          <a:xfrm rot="16200000" flipH="1">
            <a:off x="6672317" y="1778912"/>
            <a:ext cx="328375" cy="571500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Google Shape;221;p41"/>
          <p:cNvSpPr txBox="1">
            <a:spLocks noGrp="1"/>
          </p:cNvSpPr>
          <p:nvPr/>
        </p:nvSpPr>
        <p:spPr>
          <a:xfrm>
            <a:off x="3921854" y="3981450"/>
            <a:ext cx="1447800" cy="357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Montserrat"/>
              <a:buNone/>
              <a:defRPr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 smtClean="0"/>
              <a:t>Pensamiento</a:t>
            </a:r>
            <a:endParaRPr dirty="0"/>
          </a:p>
        </p:txBody>
      </p:sp>
      <p:sp>
        <p:nvSpPr>
          <p:cNvPr id="30" name="Google Shape;221;p41"/>
          <p:cNvSpPr txBox="1">
            <a:spLocks noGrp="1"/>
          </p:cNvSpPr>
          <p:nvPr/>
        </p:nvSpPr>
        <p:spPr>
          <a:xfrm>
            <a:off x="5616475" y="3905250"/>
            <a:ext cx="1505780" cy="357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Montserrat"/>
              <a:buNone/>
              <a:defRPr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 smtClean="0"/>
              <a:t>Hegemónico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 smtClean="0"/>
              <a:t>Globalizado</a:t>
            </a:r>
            <a:endParaRPr dirty="0"/>
          </a:p>
        </p:txBody>
      </p:sp>
      <p:cxnSp>
        <p:nvCxnSpPr>
          <p:cNvPr id="31" name="72 Conector recto de flecha"/>
          <p:cNvCxnSpPr>
            <a:stCxn id="17" idx="3"/>
            <a:endCxn id="29" idx="1"/>
          </p:cNvCxnSpPr>
          <p:nvPr/>
        </p:nvCxnSpPr>
        <p:spPr>
          <a:xfrm>
            <a:off x="2474054" y="2634615"/>
            <a:ext cx="1447800" cy="152554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78 Conector recto de flecha"/>
          <p:cNvCxnSpPr>
            <a:stCxn id="29" idx="3"/>
            <a:endCxn id="30" idx="1"/>
          </p:cNvCxnSpPr>
          <p:nvPr/>
        </p:nvCxnSpPr>
        <p:spPr>
          <a:xfrm flipV="1">
            <a:off x="5369654" y="4083963"/>
            <a:ext cx="246821" cy="762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81 Conector recto de flecha"/>
          <p:cNvCxnSpPr>
            <a:stCxn id="29" idx="3"/>
          </p:cNvCxnSpPr>
          <p:nvPr/>
        </p:nvCxnSpPr>
        <p:spPr>
          <a:xfrm>
            <a:off x="5369654" y="4160163"/>
            <a:ext cx="246821" cy="20228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78617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244;p43"/>
          <p:cNvSpPr txBox="1">
            <a:spLocks noGrp="1"/>
          </p:cNvSpPr>
          <p:nvPr/>
        </p:nvSpPr>
        <p:spPr>
          <a:xfrm>
            <a:off x="667500" y="1289865"/>
            <a:ext cx="78090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5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heavy" dirty="0" smtClean="0"/>
              <a:t>TENSIONES DESDE LO EPISTEMOLOGICO</a:t>
            </a:r>
            <a:endParaRPr u="heavy" dirty="0"/>
          </a:p>
        </p:txBody>
      </p:sp>
      <p:sp>
        <p:nvSpPr>
          <p:cNvPr id="35" name="Google Shape;246;p43"/>
          <p:cNvSpPr txBox="1">
            <a:spLocks noGrp="1"/>
          </p:cNvSpPr>
          <p:nvPr/>
        </p:nvSpPr>
        <p:spPr>
          <a:xfrm>
            <a:off x="1306125" y="2686760"/>
            <a:ext cx="3008400" cy="355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-AR" dirty="0" smtClean="0"/>
              <a:t>Confrontación</a:t>
            </a:r>
            <a:r>
              <a:rPr lang="en" dirty="0" smtClean="0"/>
              <a:t> </a:t>
            </a:r>
            <a:r>
              <a:rPr lang="es-AR" dirty="0" smtClean="0"/>
              <a:t>entre</a:t>
            </a:r>
            <a:endParaRPr lang="es-AR" dirty="0"/>
          </a:p>
        </p:txBody>
      </p:sp>
      <p:sp>
        <p:nvSpPr>
          <p:cNvPr id="36" name="Google Shape;248;p43"/>
          <p:cNvSpPr txBox="1">
            <a:spLocks noGrp="1"/>
          </p:cNvSpPr>
          <p:nvPr/>
        </p:nvSpPr>
        <p:spPr>
          <a:xfrm>
            <a:off x="4953000" y="2688135"/>
            <a:ext cx="3008400" cy="11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 smtClean="0"/>
              <a:t>No se encuentran incluidos los </a:t>
            </a:r>
            <a:r>
              <a:rPr lang="es-AR" dirty="0" smtClean="0"/>
              <a:t>Derechos</a:t>
            </a:r>
            <a:r>
              <a:rPr lang="en" dirty="0" smtClean="0"/>
              <a:t> colectivos</a:t>
            </a:r>
            <a:endParaRPr dirty="0"/>
          </a:p>
        </p:txBody>
      </p:sp>
      <p:sp>
        <p:nvSpPr>
          <p:cNvPr id="37" name="Google Shape;246;p43"/>
          <p:cNvSpPr txBox="1">
            <a:spLocks noGrp="1"/>
          </p:cNvSpPr>
          <p:nvPr/>
        </p:nvSpPr>
        <p:spPr>
          <a:xfrm>
            <a:off x="982000" y="3195010"/>
            <a:ext cx="1428475" cy="43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-MX" dirty="0" smtClean="0"/>
              <a:t>Universalidad</a:t>
            </a:r>
            <a:endParaRPr lang="es-AR" dirty="0"/>
          </a:p>
        </p:txBody>
      </p:sp>
      <p:sp>
        <p:nvSpPr>
          <p:cNvPr id="38" name="Google Shape;246;p43"/>
          <p:cNvSpPr txBox="1">
            <a:spLocks noGrp="1"/>
          </p:cNvSpPr>
          <p:nvPr/>
        </p:nvSpPr>
        <p:spPr>
          <a:xfrm>
            <a:off x="2810800" y="3195010"/>
            <a:ext cx="2057400" cy="43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-MX" dirty="0" smtClean="0"/>
              <a:t>Respeto por la multiculturalidad</a:t>
            </a:r>
            <a:endParaRPr lang="es-AR" dirty="0"/>
          </a:p>
        </p:txBody>
      </p:sp>
      <p:cxnSp>
        <p:nvCxnSpPr>
          <p:cNvPr id="39" name="12 Conector recto de flecha"/>
          <p:cNvCxnSpPr>
            <a:stCxn id="35" idx="2"/>
            <a:endCxn id="37" idx="0"/>
          </p:cNvCxnSpPr>
          <p:nvPr/>
        </p:nvCxnSpPr>
        <p:spPr>
          <a:xfrm flipH="1">
            <a:off x="1696238" y="3042610"/>
            <a:ext cx="1114087" cy="152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15 Conector recto de flecha"/>
          <p:cNvCxnSpPr>
            <a:stCxn id="35" idx="2"/>
            <a:endCxn id="38" idx="0"/>
          </p:cNvCxnSpPr>
          <p:nvPr/>
        </p:nvCxnSpPr>
        <p:spPr>
          <a:xfrm>
            <a:off x="2810325" y="3042610"/>
            <a:ext cx="1029175" cy="152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18 Conector recto de flecha"/>
          <p:cNvCxnSpPr>
            <a:stCxn id="34" idx="2"/>
            <a:endCxn id="35" idx="0"/>
          </p:cNvCxnSpPr>
          <p:nvPr/>
        </p:nvCxnSpPr>
        <p:spPr>
          <a:xfrm flipH="1">
            <a:off x="2810325" y="1930065"/>
            <a:ext cx="1761675" cy="75669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21 Conector recto de flecha"/>
          <p:cNvCxnSpPr>
            <a:stCxn id="34" idx="2"/>
            <a:endCxn id="36" idx="0"/>
          </p:cNvCxnSpPr>
          <p:nvPr/>
        </p:nvCxnSpPr>
        <p:spPr>
          <a:xfrm>
            <a:off x="4572000" y="1930065"/>
            <a:ext cx="1885200" cy="75807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68825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80;p35"/>
          <p:cNvSpPr txBox="1">
            <a:spLocks noGrp="1"/>
          </p:cNvSpPr>
          <p:nvPr/>
        </p:nvSpPr>
        <p:spPr>
          <a:xfrm>
            <a:off x="723900" y="830745"/>
            <a:ext cx="7809000" cy="4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500" b="1" i="0" u="none" strike="noStrike" cap="non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DERECHO A LA SALUD Y AL MEDIOAMBIENTE</a:t>
            </a:r>
            <a:endParaRPr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Google Shape;181;p35"/>
          <p:cNvSpPr txBox="1">
            <a:spLocks noGrp="1"/>
          </p:cNvSpPr>
          <p:nvPr/>
        </p:nvSpPr>
        <p:spPr>
          <a:xfrm>
            <a:off x="114300" y="2354745"/>
            <a:ext cx="8915400" cy="19580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ivvic"/>
              <a:buAutoNum type="arabicPeriod"/>
              <a:defRPr sz="1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Condensed Light"/>
              <a:buAutoNum type="alphaLcPeriod"/>
              <a:defRPr sz="1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Condensed Light"/>
              <a:buAutoNum type="romanLcPeriod"/>
              <a:defRPr sz="1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Condensed Light"/>
              <a:buAutoNum type="arabicPeriod"/>
              <a:defRPr sz="1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Condensed Light"/>
              <a:buAutoNum type="alphaLcPeriod"/>
              <a:defRPr sz="1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Condensed Light"/>
              <a:buAutoNum type="romanLcPeriod"/>
              <a:defRPr sz="1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Condensed Light"/>
              <a:buAutoNum type="arabicPeriod"/>
              <a:defRPr sz="1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Condensed Light"/>
              <a:buAutoNum type="alphaLcPeriod"/>
              <a:defRPr sz="1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2921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000"/>
              <a:buFont typeface="Roboto Condensed Light"/>
              <a:buAutoNum type="romanLcPeriod"/>
              <a:defRPr sz="1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152400" lvl="0" indent="0" algn="ctr">
              <a:lnSpc>
                <a:spcPct val="150000"/>
              </a:lnSpc>
              <a:buSzPts val="1200"/>
              <a:buNone/>
            </a:pPr>
            <a:r>
              <a:rPr lang="es-A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 existiendo norma legal que autorice a realizar determinada actividad lesiva a la salud y al medioambiente, ella se encuentra prohibida.</a:t>
            </a:r>
          </a:p>
        </p:txBody>
      </p:sp>
    </p:spTree>
    <p:extLst>
      <p:ext uri="{BB962C8B-B14F-4D97-AF65-F5344CB8AC3E}">
        <p14:creationId xmlns:p14="http://schemas.microsoft.com/office/powerpoint/2010/main" val="36728507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244;p43"/>
          <p:cNvSpPr txBox="1">
            <a:spLocks noGrp="1"/>
          </p:cNvSpPr>
          <p:nvPr/>
        </p:nvSpPr>
        <p:spPr>
          <a:xfrm>
            <a:off x="706582" y="514350"/>
            <a:ext cx="78090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5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u="heavy" cap="all" dirty="0" smtClean="0"/>
              <a:t>DERECHO a UN MEDIO AMBIENTE SANO</a:t>
            </a:r>
            <a:endParaRPr sz="2400" u="heavy" cap="all" dirty="0"/>
          </a:p>
        </p:txBody>
      </p:sp>
      <p:sp>
        <p:nvSpPr>
          <p:cNvPr id="12" name="Google Shape;246;p43"/>
          <p:cNvSpPr txBox="1">
            <a:spLocks noGrp="1"/>
          </p:cNvSpPr>
          <p:nvPr/>
        </p:nvSpPr>
        <p:spPr>
          <a:xfrm>
            <a:off x="1258282" y="1444050"/>
            <a:ext cx="6705600" cy="44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/>
            <a:r>
              <a:rPr lang="es-MX" sz="1800" dirty="0" smtClean="0"/>
              <a:t>Derecho Humano fundamental</a:t>
            </a:r>
            <a:endParaRPr lang="en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algn="l"/>
            <a:endParaRPr lang="es-AR" dirty="0" smtClean="0"/>
          </a:p>
          <a:p>
            <a:pPr marL="0" algn="l"/>
            <a:endParaRPr lang="en-US" sz="1200" dirty="0"/>
          </a:p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endParaRPr lang="es-AR" sz="1200" dirty="0"/>
          </a:p>
        </p:txBody>
      </p:sp>
      <p:cxnSp>
        <p:nvCxnSpPr>
          <p:cNvPr id="13" name="3 Conector recto de flecha"/>
          <p:cNvCxnSpPr>
            <a:stCxn id="11" idx="2"/>
            <a:endCxn id="12" idx="0"/>
          </p:cNvCxnSpPr>
          <p:nvPr/>
        </p:nvCxnSpPr>
        <p:spPr>
          <a:xfrm>
            <a:off x="4611082" y="1154550"/>
            <a:ext cx="0" cy="2895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Google Shape;246;p43"/>
          <p:cNvSpPr txBox="1">
            <a:spLocks noGrp="1"/>
          </p:cNvSpPr>
          <p:nvPr/>
        </p:nvSpPr>
        <p:spPr>
          <a:xfrm>
            <a:off x="44533" y="2114550"/>
            <a:ext cx="92202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/>
            <a:r>
              <a:rPr lang="es-MX" sz="1800" dirty="0" smtClean="0"/>
              <a:t>Presupuesto del disfrute y ejercicio de los demás derechos </a:t>
            </a:r>
            <a:endParaRPr lang="en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algn="l"/>
            <a:endParaRPr lang="es-AR" dirty="0" smtClean="0"/>
          </a:p>
          <a:p>
            <a:pPr marL="0" algn="l"/>
            <a:endParaRPr lang="en-US" sz="1300" dirty="0"/>
          </a:p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endParaRPr lang="es-AR" sz="1300" dirty="0"/>
          </a:p>
        </p:txBody>
      </p:sp>
      <p:sp>
        <p:nvSpPr>
          <p:cNvPr id="15" name="Google Shape;246;p43"/>
          <p:cNvSpPr txBox="1">
            <a:spLocks noGrp="1"/>
          </p:cNvSpPr>
          <p:nvPr/>
        </p:nvSpPr>
        <p:spPr>
          <a:xfrm>
            <a:off x="20782" y="2647950"/>
            <a:ext cx="9123218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algn="l" fontAlgn="base"/>
            <a:r>
              <a:rPr lang="es-AR" sz="1100" dirty="0"/>
              <a:t>Articulo 41:Todos los habitantes gozan del derecho a un ambiente sano, equilibrado, apto para el desarrollo humano y para que las actividades productivas satisfagan las necesidades presentes sin comprometer las de las generaciones futuras; y tienen el deber de preservarlo. El daño ambiental generará prioritariamente la obligación de recomponer, según lo establezca la ley.</a:t>
            </a:r>
            <a:endParaRPr lang="en-US" sz="1100" dirty="0"/>
          </a:p>
          <a:p>
            <a:pPr marL="0" algn="l" fontAlgn="base"/>
            <a:r>
              <a:rPr lang="es-AR" sz="1100" dirty="0"/>
              <a:t>Las autoridades proveerán a la protección de este derecho, a la utilización racional de los recursos naturales, a la preservación del patrimonio natural y cultural y de la diversidad biológica, y a la información y educación ambientales.</a:t>
            </a:r>
            <a:endParaRPr lang="en-US" sz="1100" dirty="0"/>
          </a:p>
          <a:p>
            <a:pPr marL="0" algn="l" fontAlgn="base"/>
            <a:r>
              <a:rPr lang="es-AR" sz="1100" dirty="0"/>
              <a:t>Corresponde a la Nación dictar las normas que contengan los presupuestos mínimos de protección, y a las provincias, las necesarias para complementarlas, sin que aquéllas alteren las jurisdicciones locales.</a:t>
            </a:r>
            <a:endParaRPr lang="en-US" sz="1100" dirty="0"/>
          </a:p>
          <a:p>
            <a:pPr marL="0" algn="l"/>
            <a:r>
              <a:rPr lang="es-AR" sz="1100" dirty="0"/>
              <a:t>Se prohíbe el ingreso al territorio nacional de residuos actual </a:t>
            </a:r>
            <a:r>
              <a:rPr lang="es-AR" sz="1100" dirty="0" smtClean="0"/>
              <a:t> o potencialmente </a:t>
            </a:r>
            <a:r>
              <a:rPr lang="es-AR" sz="1100" dirty="0"/>
              <a:t>peligrosos, y de los radiactivos”</a:t>
            </a:r>
            <a:endParaRPr lang="es-AR" sz="1100" dirty="0" smtClean="0"/>
          </a:p>
          <a:p>
            <a:pPr marL="0" algn="l"/>
            <a:endParaRPr lang="en-US" sz="1200" dirty="0"/>
          </a:p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endParaRPr lang="es-AR" sz="1200" dirty="0"/>
          </a:p>
        </p:txBody>
      </p:sp>
      <p:cxnSp>
        <p:nvCxnSpPr>
          <p:cNvPr id="16" name="10 Conector recto de flecha"/>
          <p:cNvCxnSpPr>
            <a:stCxn id="12" idx="2"/>
          </p:cNvCxnSpPr>
          <p:nvPr/>
        </p:nvCxnSpPr>
        <p:spPr>
          <a:xfrm>
            <a:off x="4611082" y="1885950"/>
            <a:ext cx="0" cy="304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11855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BFA5"/>
        </a:solidFill>
        <a:effectLst/>
      </p:bgPr>
    </p:bg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1"/>
          <p:cNvSpPr txBox="1">
            <a:spLocks noGrp="1"/>
          </p:cNvSpPr>
          <p:nvPr>
            <p:ph type="title"/>
          </p:nvPr>
        </p:nvSpPr>
        <p:spPr>
          <a:xfrm>
            <a:off x="667499" y="868680"/>
            <a:ext cx="2837701" cy="8648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dirty="0"/>
              <a:t>CAMBIOS TECNOLÓGICOS </a:t>
            </a:r>
          </a:p>
        </p:txBody>
      </p:sp>
      <p:sp>
        <p:nvSpPr>
          <p:cNvPr id="223" name="Google Shape;223;p41"/>
          <p:cNvSpPr txBox="1">
            <a:spLocks noGrp="1"/>
          </p:cNvSpPr>
          <p:nvPr>
            <p:ph type="subTitle" idx="4"/>
          </p:nvPr>
        </p:nvSpPr>
        <p:spPr>
          <a:xfrm>
            <a:off x="1214011" y="3409951"/>
            <a:ext cx="1524000" cy="3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b="1" dirty="0"/>
              <a:t>NUEVA RAMA </a:t>
            </a:r>
          </a:p>
        </p:txBody>
      </p:sp>
      <p:sp>
        <p:nvSpPr>
          <p:cNvPr id="11" name="Google Shape;223;p41"/>
          <p:cNvSpPr txBox="1">
            <a:spLocks noGrp="1"/>
          </p:cNvSpPr>
          <p:nvPr>
            <p:ph type="subTitle" idx="4"/>
          </p:nvPr>
        </p:nvSpPr>
        <p:spPr>
          <a:xfrm>
            <a:off x="3446721" y="3455876"/>
            <a:ext cx="2304300" cy="3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b="1" dirty="0"/>
              <a:t>DERECHO ARTIFICIAL</a:t>
            </a:r>
          </a:p>
        </p:txBody>
      </p:sp>
      <p:sp>
        <p:nvSpPr>
          <p:cNvPr id="12" name="Google Shape;223;p41"/>
          <p:cNvSpPr txBox="1">
            <a:spLocks noGrp="1"/>
          </p:cNvSpPr>
          <p:nvPr>
            <p:ph type="subTitle" idx="4"/>
          </p:nvPr>
        </p:nvSpPr>
        <p:spPr>
          <a:xfrm>
            <a:off x="6990601" y="1615852"/>
            <a:ext cx="533397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3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s-AR" b="1" dirty="0"/>
              <a:t>IA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s-AR" dirty="0"/>
          </a:p>
        </p:txBody>
      </p:sp>
      <p:sp>
        <p:nvSpPr>
          <p:cNvPr id="13" name="Subtítulo 12">
            <a:extLst>
              <a:ext uri="{FF2B5EF4-FFF2-40B4-BE49-F238E27FC236}">
                <a16:creationId xmlns:a16="http://schemas.microsoft.com/office/drawing/2014/main" id="{89F5BFBB-D10B-42A2-80F7-06C10D222F16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785606" y="2363143"/>
            <a:ext cx="2246700" cy="645812"/>
          </a:xfrm>
        </p:spPr>
        <p:txBody>
          <a:bodyPr/>
          <a:lstStyle/>
          <a:p>
            <a:r>
              <a:rPr lang="es-AR" b="1" dirty="0"/>
              <a:t>DOCTRINARIOS DEL DERECHO</a:t>
            </a:r>
          </a:p>
        </p:txBody>
      </p:sp>
      <p:cxnSp>
        <p:nvCxnSpPr>
          <p:cNvPr id="19" name="9 Conector recto de flecha">
            <a:extLst>
              <a:ext uri="{FF2B5EF4-FFF2-40B4-BE49-F238E27FC236}">
                <a16:creationId xmlns:a16="http://schemas.microsoft.com/office/drawing/2014/main" id="{DA27A8F7-0EB6-4483-B953-2CFE657AC936}"/>
              </a:ext>
            </a:extLst>
          </p:cNvPr>
          <p:cNvCxnSpPr/>
          <p:nvPr/>
        </p:nvCxnSpPr>
        <p:spPr>
          <a:xfrm>
            <a:off x="3505200" y="1428750"/>
            <a:ext cx="6096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uadroTexto 14">
            <a:extLst>
              <a:ext uri="{FF2B5EF4-FFF2-40B4-BE49-F238E27FC236}">
                <a16:creationId xmlns:a16="http://schemas.microsoft.com/office/drawing/2014/main" id="{F88FBBF9-A047-4130-8135-9575FD0C0059}"/>
              </a:ext>
            </a:extLst>
          </p:cNvPr>
          <p:cNvSpPr txBox="1"/>
          <p:nvPr/>
        </p:nvSpPr>
        <p:spPr>
          <a:xfrm>
            <a:off x="4114800" y="1281508"/>
            <a:ext cx="1923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>
                <a:latin typeface="Montserrat" panose="020B0604020202020204" charset="0"/>
              </a:rPr>
              <a:t>VERTIGINOSIDAD</a:t>
            </a:r>
          </a:p>
        </p:txBody>
      </p:sp>
      <p:cxnSp>
        <p:nvCxnSpPr>
          <p:cNvPr id="21" name="9 Conector recto de flecha">
            <a:extLst>
              <a:ext uri="{FF2B5EF4-FFF2-40B4-BE49-F238E27FC236}">
                <a16:creationId xmlns:a16="http://schemas.microsoft.com/office/drawing/2014/main" id="{529CAE69-9187-40AF-AECE-86612D571C23}"/>
              </a:ext>
            </a:extLst>
          </p:cNvPr>
          <p:cNvCxnSpPr/>
          <p:nvPr/>
        </p:nvCxnSpPr>
        <p:spPr>
          <a:xfrm>
            <a:off x="5943600" y="1435396"/>
            <a:ext cx="6096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uadroTexto 21">
            <a:extLst>
              <a:ext uri="{FF2B5EF4-FFF2-40B4-BE49-F238E27FC236}">
                <a16:creationId xmlns:a16="http://schemas.microsoft.com/office/drawing/2014/main" id="{3145BB22-E2D4-4B6B-92AA-313CB14F8155}"/>
              </a:ext>
            </a:extLst>
          </p:cNvPr>
          <p:cNvSpPr txBox="1"/>
          <p:nvPr/>
        </p:nvSpPr>
        <p:spPr>
          <a:xfrm>
            <a:off x="6647700" y="1301115"/>
            <a:ext cx="1219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>
                <a:latin typeface="Montserrat" panose="020B0604020202020204" charset="0"/>
              </a:rPr>
              <a:t>DESAFÍOS</a:t>
            </a:r>
          </a:p>
        </p:txBody>
      </p:sp>
      <p:cxnSp>
        <p:nvCxnSpPr>
          <p:cNvPr id="23" name="9 Conector recto de flecha">
            <a:extLst>
              <a:ext uri="{FF2B5EF4-FFF2-40B4-BE49-F238E27FC236}">
                <a16:creationId xmlns:a16="http://schemas.microsoft.com/office/drawing/2014/main" id="{EB15133A-2E45-4C6F-85C4-2B925D30DC38}"/>
              </a:ext>
            </a:extLst>
          </p:cNvPr>
          <p:cNvCxnSpPr>
            <a:cxnSpLocks/>
          </p:cNvCxnSpPr>
          <p:nvPr/>
        </p:nvCxnSpPr>
        <p:spPr>
          <a:xfrm>
            <a:off x="7162800" y="1608892"/>
            <a:ext cx="0" cy="3810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9 Conector recto de flecha">
            <a:extLst>
              <a:ext uri="{FF2B5EF4-FFF2-40B4-BE49-F238E27FC236}">
                <a16:creationId xmlns:a16="http://schemas.microsoft.com/office/drawing/2014/main" id="{B4319230-6182-433E-BA41-0AE30558B964}"/>
              </a:ext>
            </a:extLst>
          </p:cNvPr>
          <p:cNvCxnSpPr>
            <a:cxnSpLocks/>
          </p:cNvCxnSpPr>
          <p:nvPr/>
        </p:nvCxnSpPr>
        <p:spPr>
          <a:xfrm>
            <a:off x="1981200" y="1768252"/>
            <a:ext cx="0" cy="49869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9 Conector recto de flecha">
            <a:extLst>
              <a:ext uri="{FF2B5EF4-FFF2-40B4-BE49-F238E27FC236}">
                <a16:creationId xmlns:a16="http://schemas.microsoft.com/office/drawing/2014/main" id="{95E828F6-B7CE-4ACF-B222-14EBC69DE2AC}"/>
              </a:ext>
            </a:extLst>
          </p:cNvPr>
          <p:cNvCxnSpPr>
            <a:cxnSpLocks/>
          </p:cNvCxnSpPr>
          <p:nvPr/>
        </p:nvCxnSpPr>
        <p:spPr>
          <a:xfrm>
            <a:off x="1981200" y="2873152"/>
            <a:ext cx="0" cy="49869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9 Conector recto de flecha">
            <a:extLst>
              <a:ext uri="{FF2B5EF4-FFF2-40B4-BE49-F238E27FC236}">
                <a16:creationId xmlns:a16="http://schemas.microsoft.com/office/drawing/2014/main" id="{F9642D94-66DD-42E4-AF3E-ADDFF192943E}"/>
              </a:ext>
            </a:extLst>
          </p:cNvPr>
          <p:cNvCxnSpPr/>
          <p:nvPr/>
        </p:nvCxnSpPr>
        <p:spPr>
          <a:xfrm>
            <a:off x="2727506" y="3642095"/>
            <a:ext cx="6096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3"/>
          <p:cNvSpPr txBox="1">
            <a:spLocks noGrp="1"/>
          </p:cNvSpPr>
          <p:nvPr>
            <p:ph type="title"/>
          </p:nvPr>
        </p:nvSpPr>
        <p:spPr>
          <a:xfrm>
            <a:off x="685800" y="971550"/>
            <a:ext cx="78090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heavy" cap="all" dirty="0" smtClean="0"/>
              <a:t>Derecho A LA INTIMIDAD </a:t>
            </a:r>
            <a:endParaRPr u="heavy" cap="all" dirty="0"/>
          </a:p>
        </p:txBody>
      </p:sp>
      <p:sp>
        <p:nvSpPr>
          <p:cNvPr id="12" name="Google Shape;246;p43"/>
          <p:cNvSpPr txBox="1">
            <a:spLocks noGrp="1"/>
          </p:cNvSpPr>
          <p:nvPr>
            <p:ph type="subTitle" idx="2"/>
          </p:nvPr>
        </p:nvSpPr>
        <p:spPr>
          <a:xfrm>
            <a:off x="152400" y="1733550"/>
            <a:ext cx="8991600" cy="12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algn="l"/>
            <a:r>
              <a:rPr lang="es-AR" sz="1600" dirty="0"/>
              <a:t>La Corte Suprema de Justicia de la Nación consagró claramente  que: “E, derecho a la privacidad e intimidad se fundamenta constitucionalmente en el </a:t>
            </a:r>
            <a:r>
              <a:rPr lang="es-AR" sz="1600" b="1" dirty="0"/>
              <a:t>A</a:t>
            </a:r>
            <a:r>
              <a:rPr lang="es-AR" sz="1600" b="1" dirty="0" smtClean="0"/>
              <a:t>rt. </a:t>
            </a:r>
            <a:r>
              <a:rPr lang="es-AR" sz="1600" b="1" dirty="0"/>
              <a:t>19 </a:t>
            </a:r>
            <a:r>
              <a:rPr lang="es-AR" sz="1600" dirty="0"/>
              <a:t>de la Ley Suprema. En relación directa con la libertad individual protege jurídicamente un ámbito de autonomía individual constituida por los sentimientos, hábitos y costumbres, las relaciones familiares, la situación económica, las creencias religiosas, la salud mental y física y, en suma, las acciones, hechos o actos que, teniendo en cuenta las formas de vida aceptadas por la comunidad están reservadas al propio individuo y cuyo conocimiento y divulgación por los extraños significa un peligro real o potencial para la intimidad”. (CSJN 11/12/84, “</a:t>
            </a:r>
            <a:r>
              <a:rPr lang="es-AR" sz="1600" dirty="0" err="1"/>
              <a:t>Ponzetti</a:t>
            </a:r>
            <a:r>
              <a:rPr lang="es-AR" sz="1600" dirty="0"/>
              <a:t> de Balbín, </a:t>
            </a:r>
            <a:r>
              <a:rPr lang="es-AR" sz="1600" dirty="0" err="1"/>
              <a:t>Indalia</a:t>
            </a:r>
            <a:r>
              <a:rPr lang="es-AR" sz="1600" dirty="0"/>
              <a:t> c. Editorial Atlántida S.A.”, LL 1985-B-120”).-</a:t>
            </a:r>
            <a:endParaRPr lang="en-US" sz="1600" dirty="0"/>
          </a:p>
          <a:p>
            <a:pPr marL="0" algn="l"/>
            <a:endParaRPr lang="es-AR" sz="1600" dirty="0"/>
          </a:p>
          <a:p>
            <a:pPr marL="0" algn="l"/>
            <a:endParaRPr lang="en-US" sz="1300" dirty="0"/>
          </a:p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endParaRPr lang="es-AR" sz="1300" dirty="0"/>
          </a:p>
        </p:txBody>
      </p:sp>
    </p:spTree>
    <p:extLst>
      <p:ext uri="{BB962C8B-B14F-4D97-AF65-F5344CB8AC3E}">
        <p14:creationId xmlns:p14="http://schemas.microsoft.com/office/powerpoint/2010/main" val="6292883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80;p35"/>
          <p:cNvSpPr txBox="1">
            <a:spLocks noGrp="1"/>
          </p:cNvSpPr>
          <p:nvPr>
            <p:ph type="title"/>
          </p:nvPr>
        </p:nvSpPr>
        <p:spPr>
          <a:xfrm>
            <a:off x="819900" y="1352550"/>
            <a:ext cx="7809000" cy="762000"/>
          </a:xfrm>
          <a:prstGeom prst="rect">
            <a:avLst/>
          </a:prstGeom>
          <a:solidFill>
            <a:schemeClr val="bg1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bg2"/>
                </a:solidFill>
              </a:rPr>
              <a:t>MUCHAS GRACIAS!!</a:t>
            </a:r>
            <a:endParaRPr sz="3600" dirty="0">
              <a:solidFill>
                <a:schemeClr val="bg2"/>
              </a:solidFill>
            </a:endParaRPr>
          </a:p>
        </p:txBody>
      </p:sp>
      <p:sp>
        <p:nvSpPr>
          <p:cNvPr id="7" name="Google Shape;180;p35"/>
          <p:cNvSpPr txBox="1">
            <a:spLocks/>
          </p:cNvSpPr>
          <p:nvPr/>
        </p:nvSpPr>
        <p:spPr>
          <a:xfrm>
            <a:off x="1269670" y="2728851"/>
            <a:ext cx="71628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500" b="1" i="0" u="none" strike="noStrike" cap="non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ctr">
              <a:spcAft>
                <a:spcPts val="1400"/>
              </a:spcAft>
            </a:pPr>
            <a:r>
              <a:rPr lang="en-US" sz="3200" dirty="0" err="1">
                <a:solidFill>
                  <a:schemeClr val="bg2"/>
                </a:solidFill>
              </a:rPr>
              <a:t>Dra</a:t>
            </a:r>
            <a:r>
              <a:rPr lang="en-US" sz="3200" dirty="0">
                <a:solidFill>
                  <a:schemeClr val="bg2"/>
                </a:solidFill>
              </a:rPr>
              <a:t>. M. Daniela </a:t>
            </a:r>
            <a:r>
              <a:rPr lang="en-US" sz="3200" dirty="0" err="1">
                <a:solidFill>
                  <a:schemeClr val="bg2"/>
                </a:solidFill>
              </a:rPr>
              <a:t>Izaguirre</a:t>
            </a:r>
            <a:endParaRPr lang="en-US" sz="3200" dirty="0">
              <a:solidFill>
                <a:schemeClr val="bg2"/>
              </a:solidFill>
            </a:endParaRPr>
          </a:p>
          <a:p>
            <a:pPr algn="ctr"/>
            <a:r>
              <a:rPr lang="en-US" sz="3200" dirty="0">
                <a:solidFill>
                  <a:schemeClr val="bg2"/>
                </a:solidFill>
              </a:rPr>
              <a:t>dra_izaguirre@yahoo.com.ar</a:t>
            </a:r>
          </a:p>
        </p:txBody>
      </p:sp>
      <p:grpSp>
        <p:nvGrpSpPr>
          <p:cNvPr id="19" name="Google Shape;12654;p85"/>
          <p:cNvGrpSpPr/>
          <p:nvPr/>
        </p:nvGrpSpPr>
        <p:grpSpPr>
          <a:xfrm>
            <a:off x="7162800" y="1352550"/>
            <a:ext cx="1143000" cy="757299"/>
            <a:chOff x="2770052" y="2009628"/>
            <a:chExt cx="327085" cy="277080"/>
          </a:xfrm>
          <a:solidFill>
            <a:schemeClr val="bg2"/>
          </a:solidFill>
        </p:grpSpPr>
        <p:sp>
          <p:nvSpPr>
            <p:cNvPr id="20" name="Google Shape;12655;p85"/>
            <p:cNvSpPr/>
            <p:nvPr/>
          </p:nvSpPr>
          <p:spPr>
            <a:xfrm>
              <a:off x="2770052" y="2023537"/>
              <a:ext cx="327085" cy="263170"/>
            </a:xfrm>
            <a:custGeom>
              <a:avLst/>
              <a:gdLst/>
              <a:ahLst/>
              <a:cxnLst/>
              <a:rect l="l" t="t" r="r" b="b"/>
              <a:pathLst>
                <a:path w="10276" h="8268" extrusionOk="0">
                  <a:moveTo>
                    <a:pt x="6251" y="2267"/>
                  </a:moveTo>
                  <a:lnTo>
                    <a:pt x="7061" y="2541"/>
                  </a:lnTo>
                  <a:cubicBezTo>
                    <a:pt x="7073" y="2544"/>
                    <a:pt x="7086" y="2545"/>
                    <a:pt x="7098" y="2545"/>
                  </a:cubicBezTo>
                  <a:cubicBezTo>
                    <a:pt x="7136" y="2545"/>
                    <a:pt x="7174" y="2532"/>
                    <a:pt x="7192" y="2505"/>
                  </a:cubicBezTo>
                  <a:lnTo>
                    <a:pt x="7454" y="2314"/>
                  </a:lnTo>
                  <a:lnTo>
                    <a:pt x="9240" y="4660"/>
                  </a:lnTo>
                  <a:lnTo>
                    <a:pt x="8978" y="4874"/>
                  </a:lnTo>
                  <a:cubicBezTo>
                    <a:pt x="8966" y="4862"/>
                    <a:pt x="8942" y="4839"/>
                    <a:pt x="8930" y="4839"/>
                  </a:cubicBezTo>
                  <a:lnTo>
                    <a:pt x="5811" y="3148"/>
                  </a:lnTo>
                  <a:lnTo>
                    <a:pt x="5930" y="2969"/>
                  </a:lnTo>
                  <a:cubicBezTo>
                    <a:pt x="5978" y="2898"/>
                    <a:pt x="5966" y="2803"/>
                    <a:pt x="5894" y="2755"/>
                  </a:cubicBezTo>
                  <a:cubicBezTo>
                    <a:pt x="5864" y="2742"/>
                    <a:pt x="5834" y="2735"/>
                    <a:pt x="5806" y="2735"/>
                  </a:cubicBezTo>
                  <a:cubicBezTo>
                    <a:pt x="5756" y="2735"/>
                    <a:pt x="5710" y="2757"/>
                    <a:pt x="5680" y="2803"/>
                  </a:cubicBezTo>
                  <a:lnTo>
                    <a:pt x="5358" y="3326"/>
                  </a:lnTo>
                  <a:cubicBezTo>
                    <a:pt x="5335" y="3350"/>
                    <a:pt x="5323" y="3374"/>
                    <a:pt x="5323" y="3398"/>
                  </a:cubicBezTo>
                  <a:lnTo>
                    <a:pt x="5323" y="4684"/>
                  </a:lnTo>
                  <a:cubicBezTo>
                    <a:pt x="5323" y="4946"/>
                    <a:pt x="5097" y="5172"/>
                    <a:pt x="4835" y="5172"/>
                  </a:cubicBezTo>
                  <a:cubicBezTo>
                    <a:pt x="4561" y="5172"/>
                    <a:pt x="4346" y="4946"/>
                    <a:pt x="4346" y="4684"/>
                  </a:cubicBezTo>
                  <a:lnTo>
                    <a:pt x="4346" y="3410"/>
                  </a:lnTo>
                  <a:lnTo>
                    <a:pt x="4620" y="2267"/>
                  </a:lnTo>
                  <a:close/>
                  <a:moveTo>
                    <a:pt x="2680" y="1767"/>
                  </a:moveTo>
                  <a:lnTo>
                    <a:pt x="2918" y="1898"/>
                  </a:lnTo>
                  <a:lnTo>
                    <a:pt x="941" y="5303"/>
                  </a:lnTo>
                  <a:lnTo>
                    <a:pt x="703" y="5172"/>
                  </a:lnTo>
                  <a:lnTo>
                    <a:pt x="2680" y="1767"/>
                  </a:lnTo>
                  <a:close/>
                  <a:moveTo>
                    <a:pt x="3180" y="4743"/>
                  </a:moveTo>
                  <a:cubicBezTo>
                    <a:pt x="3287" y="4743"/>
                    <a:pt x="3370" y="4779"/>
                    <a:pt x="3442" y="4874"/>
                  </a:cubicBezTo>
                  <a:cubicBezTo>
                    <a:pt x="3561" y="5017"/>
                    <a:pt x="3525" y="5231"/>
                    <a:pt x="3370" y="5339"/>
                  </a:cubicBezTo>
                  <a:lnTo>
                    <a:pt x="2322" y="6112"/>
                  </a:lnTo>
                  <a:cubicBezTo>
                    <a:pt x="2262" y="6150"/>
                    <a:pt x="2194" y="6169"/>
                    <a:pt x="2127" y="6169"/>
                  </a:cubicBezTo>
                  <a:cubicBezTo>
                    <a:pt x="2023" y="6169"/>
                    <a:pt x="1923" y="6123"/>
                    <a:pt x="1858" y="6029"/>
                  </a:cubicBezTo>
                  <a:cubicBezTo>
                    <a:pt x="1751" y="5886"/>
                    <a:pt x="1787" y="5672"/>
                    <a:pt x="1929" y="5565"/>
                  </a:cubicBezTo>
                  <a:lnTo>
                    <a:pt x="2989" y="4803"/>
                  </a:lnTo>
                  <a:cubicBezTo>
                    <a:pt x="3049" y="4755"/>
                    <a:pt x="3120" y="4743"/>
                    <a:pt x="3180" y="4743"/>
                  </a:cubicBezTo>
                  <a:close/>
                  <a:moveTo>
                    <a:pt x="3775" y="5493"/>
                  </a:moveTo>
                  <a:cubicBezTo>
                    <a:pt x="3870" y="5493"/>
                    <a:pt x="3954" y="5553"/>
                    <a:pt x="4013" y="5636"/>
                  </a:cubicBezTo>
                  <a:cubicBezTo>
                    <a:pt x="4132" y="5779"/>
                    <a:pt x="4085" y="5993"/>
                    <a:pt x="3942" y="6089"/>
                  </a:cubicBezTo>
                  <a:lnTo>
                    <a:pt x="3132" y="6708"/>
                  </a:lnTo>
                  <a:cubicBezTo>
                    <a:pt x="3076" y="6745"/>
                    <a:pt x="3013" y="6764"/>
                    <a:pt x="2949" y="6764"/>
                  </a:cubicBezTo>
                  <a:cubicBezTo>
                    <a:pt x="2851" y="6764"/>
                    <a:pt x="2752" y="6718"/>
                    <a:pt x="2680" y="6624"/>
                  </a:cubicBezTo>
                  <a:cubicBezTo>
                    <a:pt x="2572" y="6482"/>
                    <a:pt x="2596" y="6255"/>
                    <a:pt x="2751" y="6148"/>
                  </a:cubicBezTo>
                  <a:lnTo>
                    <a:pt x="3537" y="5589"/>
                  </a:lnTo>
                  <a:cubicBezTo>
                    <a:pt x="3573" y="5565"/>
                    <a:pt x="3596" y="5541"/>
                    <a:pt x="3620" y="5529"/>
                  </a:cubicBezTo>
                  <a:cubicBezTo>
                    <a:pt x="3668" y="5517"/>
                    <a:pt x="3715" y="5493"/>
                    <a:pt x="3775" y="5493"/>
                  </a:cubicBezTo>
                  <a:close/>
                  <a:moveTo>
                    <a:pt x="4359" y="6281"/>
                  </a:moveTo>
                  <a:cubicBezTo>
                    <a:pt x="4454" y="6281"/>
                    <a:pt x="4550" y="6321"/>
                    <a:pt x="4620" y="6398"/>
                  </a:cubicBezTo>
                  <a:cubicBezTo>
                    <a:pt x="4739" y="6553"/>
                    <a:pt x="4704" y="6755"/>
                    <a:pt x="4549" y="6863"/>
                  </a:cubicBezTo>
                  <a:lnTo>
                    <a:pt x="3954" y="7303"/>
                  </a:lnTo>
                  <a:cubicBezTo>
                    <a:pt x="3898" y="7331"/>
                    <a:pt x="3829" y="7358"/>
                    <a:pt x="3767" y="7358"/>
                  </a:cubicBezTo>
                  <a:cubicBezTo>
                    <a:pt x="3749" y="7358"/>
                    <a:pt x="3732" y="7356"/>
                    <a:pt x="3715" y="7351"/>
                  </a:cubicBezTo>
                  <a:cubicBezTo>
                    <a:pt x="3620" y="7339"/>
                    <a:pt x="3549" y="7303"/>
                    <a:pt x="3513" y="7220"/>
                  </a:cubicBezTo>
                  <a:cubicBezTo>
                    <a:pt x="3406" y="7077"/>
                    <a:pt x="3430" y="6863"/>
                    <a:pt x="3584" y="6755"/>
                  </a:cubicBezTo>
                  <a:lnTo>
                    <a:pt x="4144" y="6363"/>
                  </a:lnTo>
                  <a:lnTo>
                    <a:pt x="4168" y="6339"/>
                  </a:lnTo>
                  <a:cubicBezTo>
                    <a:pt x="4226" y="6300"/>
                    <a:pt x="4292" y="6281"/>
                    <a:pt x="4359" y="6281"/>
                  </a:cubicBezTo>
                  <a:close/>
                  <a:moveTo>
                    <a:pt x="2870" y="2553"/>
                  </a:moveTo>
                  <a:lnTo>
                    <a:pt x="3156" y="2707"/>
                  </a:lnTo>
                  <a:cubicBezTo>
                    <a:pt x="3173" y="2725"/>
                    <a:pt x="3197" y="2736"/>
                    <a:pt x="3218" y="2736"/>
                  </a:cubicBezTo>
                  <a:cubicBezTo>
                    <a:pt x="3226" y="2736"/>
                    <a:pt x="3233" y="2734"/>
                    <a:pt x="3239" y="2731"/>
                  </a:cubicBezTo>
                  <a:lnTo>
                    <a:pt x="3942" y="2636"/>
                  </a:lnTo>
                  <a:lnTo>
                    <a:pt x="4192" y="2743"/>
                  </a:lnTo>
                  <a:lnTo>
                    <a:pt x="4049" y="3338"/>
                  </a:lnTo>
                  <a:lnTo>
                    <a:pt x="4049" y="3362"/>
                  </a:lnTo>
                  <a:lnTo>
                    <a:pt x="4049" y="4648"/>
                  </a:lnTo>
                  <a:cubicBezTo>
                    <a:pt x="4049" y="5077"/>
                    <a:pt x="4406" y="5434"/>
                    <a:pt x="4835" y="5434"/>
                  </a:cubicBezTo>
                  <a:cubicBezTo>
                    <a:pt x="5263" y="5434"/>
                    <a:pt x="5620" y="5077"/>
                    <a:pt x="5620" y="4648"/>
                  </a:cubicBezTo>
                  <a:lnTo>
                    <a:pt x="5620" y="3410"/>
                  </a:lnTo>
                  <a:lnTo>
                    <a:pt x="5656" y="3362"/>
                  </a:lnTo>
                  <a:lnTo>
                    <a:pt x="8776" y="5065"/>
                  </a:lnTo>
                  <a:cubicBezTo>
                    <a:pt x="8942" y="5184"/>
                    <a:pt x="9002" y="5374"/>
                    <a:pt x="8907" y="5541"/>
                  </a:cubicBezTo>
                  <a:cubicBezTo>
                    <a:pt x="8850" y="5654"/>
                    <a:pt x="8745" y="5717"/>
                    <a:pt x="8631" y="5717"/>
                  </a:cubicBezTo>
                  <a:cubicBezTo>
                    <a:pt x="8576" y="5717"/>
                    <a:pt x="8520" y="5703"/>
                    <a:pt x="8466" y="5672"/>
                  </a:cubicBezTo>
                  <a:lnTo>
                    <a:pt x="6740" y="4743"/>
                  </a:lnTo>
                  <a:cubicBezTo>
                    <a:pt x="6711" y="4727"/>
                    <a:pt x="6682" y="4719"/>
                    <a:pt x="6655" y="4719"/>
                  </a:cubicBezTo>
                  <a:cubicBezTo>
                    <a:pt x="6603" y="4719"/>
                    <a:pt x="6557" y="4748"/>
                    <a:pt x="6525" y="4803"/>
                  </a:cubicBezTo>
                  <a:cubicBezTo>
                    <a:pt x="6490" y="4874"/>
                    <a:pt x="6513" y="4958"/>
                    <a:pt x="6585" y="5005"/>
                  </a:cubicBezTo>
                  <a:lnTo>
                    <a:pt x="8037" y="5791"/>
                  </a:lnTo>
                  <a:cubicBezTo>
                    <a:pt x="8192" y="5886"/>
                    <a:pt x="8252" y="6077"/>
                    <a:pt x="8168" y="6243"/>
                  </a:cubicBezTo>
                  <a:cubicBezTo>
                    <a:pt x="8104" y="6356"/>
                    <a:pt x="7996" y="6415"/>
                    <a:pt x="7881" y="6415"/>
                  </a:cubicBezTo>
                  <a:cubicBezTo>
                    <a:pt x="7826" y="6415"/>
                    <a:pt x="7770" y="6401"/>
                    <a:pt x="7716" y="6374"/>
                  </a:cubicBezTo>
                  <a:lnTo>
                    <a:pt x="6251" y="5565"/>
                  </a:lnTo>
                  <a:cubicBezTo>
                    <a:pt x="6226" y="5554"/>
                    <a:pt x="6200" y="5548"/>
                    <a:pt x="6175" y="5548"/>
                  </a:cubicBezTo>
                  <a:cubicBezTo>
                    <a:pt x="6120" y="5548"/>
                    <a:pt x="6070" y="5575"/>
                    <a:pt x="6037" y="5624"/>
                  </a:cubicBezTo>
                  <a:cubicBezTo>
                    <a:pt x="5990" y="5708"/>
                    <a:pt x="6025" y="5791"/>
                    <a:pt x="6097" y="5839"/>
                  </a:cubicBezTo>
                  <a:lnTo>
                    <a:pt x="7287" y="6493"/>
                  </a:lnTo>
                  <a:cubicBezTo>
                    <a:pt x="7454" y="6577"/>
                    <a:pt x="7514" y="6779"/>
                    <a:pt x="7418" y="6934"/>
                  </a:cubicBezTo>
                  <a:cubicBezTo>
                    <a:pt x="7360" y="7050"/>
                    <a:pt x="7250" y="7114"/>
                    <a:pt x="7132" y="7114"/>
                  </a:cubicBezTo>
                  <a:cubicBezTo>
                    <a:pt x="7081" y="7114"/>
                    <a:pt x="7028" y="7102"/>
                    <a:pt x="6978" y="7077"/>
                  </a:cubicBezTo>
                  <a:lnTo>
                    <a:pt x="5728" y="6386"/>
                  </a:lnTo>
                  <a:cubicBezTo>
                    <a:pt x="5705" y="6371"/>
                    <a:pt x="5680" y="6365"/>
                    <a:pt x="5655" y="6365"/>
                  </a:cubicBezTo>
                  <a:cubicBezTo>
                    <a:pt x="5601" y="6365"/>
                    <a:pt x="5546" y="6397"/>
                    <a:pt x="5513" y="6446"/>
                  </a:cubicBezTo>
                  <a:cubicBezTo>
                    <a:pt x="5478" y="6517"/>
                    <a:pt x="5501" y="6613"/>
                    <a:pt x="5573" y="6660"/>
                  </a:cubicBezTo>
                  <a:lnTo>
                    <a:pt x="6549" y="7172"/>
                  </a:lnTo>
                  <a:cubicBezTo>
                    <a:pt x="6704" y="7267"/>
                    <a:pt x="6763" y="7458"/>
                    <a:pt x="6680" y="7625"/>
                  </a:cubicBezTo>
                  <a:cubicBezTo>
                    <a:pt x="6616" y="7737"/>
                    <a:pt x="6508" y="7801"/>
                    <a:pt x="6393" y="7801"/>
                  </a:cubicBezTo>
                  <a:cubicBezTo>
                    <a:pt x="6338" y="7801"/>
                    <a:pt x="6282" y="7786"/>
                    <a:pt x="6228" y="7756"/>
                  </a:cubicBezTo>
                  <a:lnTo>
                    <a:pt x="5549" y="7386"/>
                  </a:lnTo>
                  <a:cubicBezTo>
                    <a:pt x="5549" y="7255"/>
                    <a:pt x="5501" y="7101"/>
                    <a:pt x="5406" y="6994"/>
                  </a:cubicBezTo>
                  <a:cubicBezTo>
                    <a:pt x="5299" y="6851"/>
                    <a:pt x="5132" y="6755"/>
                    <a:pt x="4954" y="6744"/>
                  </a:cubicBezTo>
                  <a:lnTo>
                    <a:pt x="4954" y="6696"/>
                  </a:lnTo>
                  <a:cubicBezTo>
                    <a:pt x="4977" y="6541"/>
                    <a:pt x="4930" y="6363"/>
                    <a:pt x="4835" y="6220"/>
                  </a:cubicBezTo>
                  <a:cubicBezTo>
                    <a:pt x="4716" y="6077"/>
                    <a:pt x="4549" y="5982"/>
                    <a:pt x="4370" y="5970"/>
                  </a:cubicBezTo>
                  <a:lnTo>
                    <a:pt x="4370" y="5922"/>
                  </a:lnTo>
                  <a:cubicBezTo>
                    <a:pt x="4406" y="5767"/>
                    <a:pt x="4358" y="5589"/>
                    <a:pt x="4251" y="5446"/>
                  </a:cubicBezTo>
                  <a:cubicBezTo>
                    <a:pt x="4132" y="5303"/>
                    <a:pt x="3965" y="5208"/>
                    <a:pt x="3787" y="5196"/>
                  </a:cubicBezTo>
                  <a:lnTo>
                    <a:pt x="3787" y="5148"/>
                  </a:lnTo>
                  <a:cubicBezTo>
                    <a:pt x="3823" y="4993"/>
                    <a:pt x="3775" y="4815"/>
                    <a:pt x="3668" y="4672"/>
                  </a:cubicBezTo>
                  <a:cubicBezTo>
                    <a:pt x="3547" y="4516"/>
                    <a:pt x="3359" y="4432"/>
                    <a:pt x="3172" y="4432"/>
                  </a:cubicBezTo>
                  <a:cubicBezTo>
                    <a:pt x="3044" y="4432"/>
                    <a:pt x="2917" y="4471"/>
                    <a:pt x="2811" y="4553"/>
                  </a:cubicBezTo>
                  <a:lnTo>
                    <a:pt x="1763" y="5315"/>
                  </a:lnTo>
                  <a:lnTo>
                    <a:pt x="1394" y="5112"/>
                  </a:lnTo>
                  <a:lnTo>
                    <a:pt x="2870" y="2553"/>
                  </a:lnTo>
                  <a:close/>
                  <a:moveTo>
                    <a:pt x="4936" y="7026"/>
                  </a:moveTo>
                  <a:cubicBezTo>
                    <a:pt x="5036" y="7026"/>
                    <a:pt x="5132" y="7070"/>
                    <a:pt x="5204" y="7148"/>
                  </a:cubicBezTo>
                  <a:cubicBezTo>
                    <a:pt x="5251" y="7244"/>
                    <a:pt x="5275" y="7315"/>
                    <a:pt x="5263" y="7398"/>
                  </a:cubicBezTo>
                  <a:cubicBezTo>
                    <a:pt x="5251" y="7494"/>
                    <a:pt x="5204" y="7565"/>
                    <a:pt x="5132" y="7625"/>
                  </a:cubicBezTo>
                  <a:lnTo>
                    <a:pt x="4787" y="7875"/>
                  </a:lnTo>
                  <a:cubicBezTo>
                    <a:pt x="4729" y="7918"/>
                    <a:pt x="4658" y="7940"/>
                    <a:pt x="4588" y="7940"/>
                  </a:cubicBezTo>
                  <a:cubicBezTo>
                    <a:pt x="4487" y="7940"/>
                    <a:pt x="4386" y="7895"/>
                    <a:pt x="4323" y="7803"/>
                  </a:cubicBezTo>
                  <a:cubicBezTo>
                    <a:pt x="4215" y="7660"/>
                    <a:pt x="4251" y="7446"/>
                    <a:pt x="4406" y="7339"/>
                  </a:cubicBezTo>
                  <a:lnTo>
                    <a:pt x="4727" y="7101"/>
                  </a:lnTo>
                  <a:lnTo>
                    <a:pt x="4739" y="7089"/>
                  </a:lnTo>
                  <a:cubicBezTo>
                    <a:pt x="4802" y="7046"/>
                    <a:pt x="4870" y="7026"/>
                    <a:pt x="4936" y="7026"/>
                  </a:cubicBezTo>
                  <a:close/>
                  <a:moveTo>
                    <a:pt x="180" y="0"/>
                  </a:moveTo>
                  <a:cubicBezTo>
                    <a:pt x="125" y="0"/>
                    <a:pt x="69" y="27"/>
                    <a:pt x="36" y="76"/>
                  </a:cubicBezTo>
                  <a:cubicBezTo>
                    <a:pt x="1" y="159"/>
                    <a:pt x="24" y="243"/>
                    <a:pt x="96" y="290"/>
                  </a:cubicBezTo>
                  <a:lnTo>
                    <a:pt x="2382" y="1600"/>
                  </a:lnTo>
                  <a:lnTo>
                    <a:pt x="405" y="5005"/>
                  </a:lnTo>
                  <a:lnTo>
                    <a:pt x="251" y="4922"/>
                  </a:lnTo>
                  <a:cubicBezTo>
                    <a:pt x="221" y="4905"/>
                    <a:pt x="192" y="4897"/>
                    <a:pt x="164" y="4897"/>
                  </a:cubicBezTo>
                  <a:cubicBezTo>
                    <a:pt x="113" y="4897"/>
                    <a:pt x="67" y="4923"/>
                    <a:pt x="36" y="4969"/>
                  </a:cubicBezTo>
                  <a:cubicBezTo>
                    <a:pt x="1" y="5053"/>
                    <a:pt x="24" y="5136"/>
                    <a:pt x="96" y="5184"/>
                  </a:cubicBezTo>
                  <a:lnTo>
                    <a:pt x="882" y="5648"/>
                  </a:lnTo>
                  <a:cubicBezTo>
                    <a:pt x="908" y="5663"/>
                    <a:pt x="934" y="5670"/>
                    <a:pt x="959" y="5670"/>
                  </a:cubicBezTo>
                  <a:cubicBezTo>
                    <a:pt x="1014" y="5670"/>
                    <a:pt x="1063" y="5638"/>
                    <a:pt x="1096" y="5589"/>
                  </a:cubicBezTo>
                  <a:lnTo>
                    <a:pt x="1215" y="5398"/>
                  </a:lnTo>
                  <a:lnTo>
                    <a:pt x="1537" y="5565"/>
                  </a:lnTo>
                  <a:cubicBezTo>
                    <a:pt x="1441" y="5779"/>
                    <a:pt x="1453" y="6029"/>
                    <a:pt x="1584" y="6220"/>
                  </a:cubicBezTo>
                  <a:cubicBezTo>
                    <a:pt x="1703" y="6386"/>
                    <a:pt x="1894" y="6482"/>
                    <a:pt x="2096" y="6482"/>
                  </a:cubicBezTo>
                  <a:cubicBezTo>
                    <a:pt x="2156" y="6482"/>
                    <a:pt x="2227" y="6458"/>
                    <a:pt x="2287" y="6446"/>
                  </a:cubicBezTo>
                  <a:cubicBezTo>
                    <a:pt x="2287" y="6577"/>
                    <a:pt x="2334" y="6720"/>
                    <a:pt x="2406" y="6815"/>
                  </a:cubicBezTo>
                  <a:cubicBezTo>
                    <a:pt x="2525" y="6982"/>
                    <a:pt x="2715" y="7077"/>
                    <a:pt x="2906" y="7077"/>
                  </a:cubicBezTo>
                  <a:cubicBezTo>
                    <a:pt x="2965" y="7077"/>
                    <a:pt x="3049" y="7053"/>
                    <a:pt x="3108" y="7041"/>
                  </a:cubicBezTo>
                  <a:cubicBezTo>
                    <a:pt x="3108" y="7160"/>
                    <a:pt x="3144" y="7291"/>
                    <a:pt x="3227" y="7398"/>
                  </a:cubicBezTo>
                  <a:cubicBezTo>
                    <a:pt x="3323" y="7529"/>
                    <a:pt x="3465" y="7625"/>
                    <a:pt x="3644" y="7648"/>
                  </a:cubicBezTo>
                  <a:cubicBezTo>
                    <a:pt x="3668" y="7648"/>
                    <a:pt x="3715" y="7672"/>
                    <a:pt x="3739" y="7672"/>
                  </a:cubicBezTo>
                  <a:cubicBezTo>
                    <a:pt x="3799" y="7672"/>
                    <a:pt x="3882" y="7648"/>
                    <a:pt x="3942" y="7636"/>
                  </a:cubicBezTo>
                  <a:cubicBezTo>
                    <a:pt x="3942" y="7767"/>
                    <a:pt x="3977" y="7886"/>
                    <a:pt x="4061" y="7994"/>
                  </a:cubicBezTo>
                  <a:cubicBezTo>
                    <a:pt x="4156" y="8125"/>
                    <a:pt x="4299" y="8220"/>
                    <a:pt x="4477" y="8244"/>
                  </a:cubicBezTo>
                  <a:cubicBezTo>
                    <a:pt x="4501" y="8244"/>
                    <a:pt x="4549" y="8267"/>
                    <a:pt x="4573" y="8267"/>
                  </a:cubicBezTo>
                  <a:cubicBezTo>
                    <a:pt x="4716" y="8267"/>
                    <a:pt x="4835" y="8220"/>
                    <a:pt x="4954" y="8148"/>
                  </a:cubicBezTo>
                  <a:lnTo>
                    <a:pt x="5287" y="7886"/>
                  </a:lnTo>
                  <a:cubicBezTo>
                    <a:pt x="5370" y="7827"/>
                    <a:pt x="5430" y="7767"/>
                    <a:pt x="5466" y="7684"/>
                  </a:cubicBezTo>
                  <a:lnTo>
                    <a:pt x="6085" y="8029"/>
                  </a:lnTo>
                  <a:cubicBezTo>
                    <a:pt x="6168" y="8077"/>
                    <a:pt x="6275" y="8101"/>
                    <a:pt x="6382" y="8101"/>
                  </a:cubicBezTo>
                  <a:cubicBezTo>
                    <a:pt x="6442" y="8101"/>
                    <a:pt x="6501" y="8089"/>
                    <a:pt x="6561" y="8077"/>
                  </a:cubicBezTo>
                  <a:cubicBezTo>
                    <a:pt x="6716" y="8029"/>
                    <a:pt x="6859" y="7922"/>
                    <a:pt x="6930" y="7779"/>
                  </a:cubicBezTo>
                  <a:cubicBezTo>
                    <a:pt x="6990" y="7648"/>
                    <a:pt x="7013" y="7529"/>
                    <a:pt x="7002" y="7398"/>
                  </a:cubicBezTo>
                  <a:cubicBezTo>
                    <a:pt x="7049" y="7398"/>
                    <a:pt x="7073" y="7422"/>
                    <a:pt x="7121" y="7422"/>
                  </a:cubicBezTo>
                  <a:cubicBezTo>
                    <a:pt x="7347" y="7422"/>
                    <a:pt x="7573" y="7303"/>
                    <a:pt x="7668" y="7089"/>
                  </a:cubicBezTo>
                  <a:cubicBezTo>
                    <a:pt x="7728" y="6970"/>
                    <a:pt x="7764" y="6839"/>
                    <a:pt x="7752" y="6720"/>
                  </a:cubicBezTo>
                  <a:cubicBezTo>
                    <a:pt x="7787" y="6720"/>
                    <a:pt x="7823" y="6732"/>
                    <a:pt x="7871" y="6732"/>
                  </a:cubicBezTo>
                  <a:cubicBezTo>
                    <a:pt x="8085" y="6732"/>
                    <a:pt x="8311" y="6613"/>
                    <a:pt x="8418" y="6410"/>
                  </a:cubicBezTo>
                  <a:cubicBezTo>
                    <a:pt x="8478" y="6291"/>
                    <a:pt x="8502" y="6172"/>
                    <a:pt x="8490" y="6029"/>
                  </a:cubicBezTo>
                  <a:cubicBezTo>
                    <a:pt x="8537" y="6029"/>
                    <a:pt x="8561" y="6053"/>
                    <a:pt x="8609" y="6053"/>
                  </a:cubicBezTo>
                  <a:cubicBezTo>
                    <a:pt x="8668" y="6053"/>
                    <a:pt x="8728" y="6029"/>
                    <a:pt x="8787" y="6017"/>
                  </a:cubicBezTo>
                  <a:cubicBezTo>
                    <a:pt x="8954" y="5970"/>
                    <a:pt x="9085" y="5874"/>
                    <a:pt x="9157" y="5720"/>
                  </a:cubicBezTo>
                  <a:cubicBezTo>
                    <a:pt x="9240" y="5577"/>
                    <a:pt x="9264" y="5410"/>
                    <a:pt x="9204" y="5243"/>
                  </a:cubicBezTo>
                  <a:cubicBezTo>
                    <a:pt x="9192" y="5196"/>
                    <a:pt x="9180" y="5172"/>
                    <a:pt x="9157" y="5136"/>
                  </a:cubicBezTo>
                  <a:lnTo>
                    <a:pt x="9430" y="4946"/>
                  </a:lnTo>
                  <a:lnTo>
                    <a:pt x="9561" y="5124"/>
                  </a:lnTo>
                  <a:cubicBezTo>
                    <a:pt x="9591" y="5161"/>
                    <a:pt x="9644" y="5180"/>
                    <a:pt x="9694" y="5180"/>
                  </a:cubicBezTo>
                  <a:cubicBezTo>
                    <a:pt x="9724" y="5180"/>
                    <a:pt x="9753" y="5173"/>
                    <a:pt x="9776" y="5160"/>
                  </a:cubicBezTo>
                  <a:lnTo>
                    <a:pt x="10192" y="4827"/>
                  </a:lnTo>
                  <a:cubicBezTo>
                    <a:pt x="10264" y="4743"/>
                    <a:pt x="10276" y="4648"/>
                    <a:pt x="10240" y="4577"/>
                  </a:cubicBezTo>
                  <a:cubicBezTo>
                    <a:pt x="10210" y="4539"/>
                    <a:pt x="10157" y="4521"/>
                    <a:pt x="10107" y="4521"/>
                  </a:cubicBezTo>
                  <a:cubicBezTo>
                    <a:pt x="10077" y="4521"/>
                    <a:pt x="10048" y="4527"/>
                    <a:pt x="10026" y="4541"/>
                  </a:cubicBezTo>
                  <a:lnTo>
                    <a:pt x="9728" y="4779"/>
                  </a:lnTo>
                  <a:lnTo>
                    <a:pt x="7347" y="1671"/>
                  </a:lnTo>
                  <a:lnTo>
                    <a:pt x="8704" y="790"/>
                  </a:lnTo>
                  <a:cubicBezTo>
                    <a:pt x="8776" y="755"/>
                    <a:pt x="8787" y="659"/>
                    <a:pt x="8752" y="588"/>
                  </a:cubicBezTo>
                  <a:cubicBezTo>
                    <a:pt x="8721" y="542"/>
                    <a:pt x="8670" y="516"/>
                    <a:pt x="8619" y="516"/>
                  </a:cubicBezTo>
                  <a:cubicBezTo>
                    <a:pt x="8591" y="516"/>
                    <a:pt x="8563" y="523"/>
                    <a:pt x="8537" y="540"/>
                  </a:cubicBezTo>
                  <a:lnTo>
                    <a:pt x="7049" y="1493"/>
                  </a:lnTo>
                  <a:cubicBezTo>
                    <a:pt x="6978" y="1540"/>
                    <a:pt x="6966" y="1648"/>
                    <a:pt x="7002" y="1719"/>
                  </a:cubicBezTo>
                  <a:lnTo>
                    <a:pt x="7275" y="2076"/>
                  </a:lnTo>
                  <a:lnTo>
                    <a:pt x="7085" y="2219"/>
                  </a:lnTo>
                  <a:lnTo>
                    <a:pt x="6311" y="1969"/>
                  </a:lnTo>
                  <a:cubicBezTo>
                    <a:pt x="6287" y="1969"/>
                    <a:pt x="6275" y="1957"/>
                    <a:pt x="6263" y="1957"/>
                  </a:cubicBezTo>
                  <a:lnTo>
                    <a:pt x="4501" y="1957"/>
                  </a:lnTo>
                  <a:cubicBezTo>
                    <a:pt x="4430" y="1957"/>
                    <a:pt x="4370" y="2005"/>
                    <a:pt x="4358" y="2076"/>
                  </a:cubicBezTo>
                  <a:lnTo>
                    <a:pt x="4251" y="2481"/>
                  </a:lnTo>
                  <a:lnTo>
                    <a:pt x="4001" y="2374"/>
                  </a:lnTo>
                  <a:cubicBezTo>
                    <a:pt x="3965" y="2362"/>
                    <a:pt x="3954" y="2362"/>
                    <a:pt x="3930" y="2362"/>
                  </a:cubicBezTo>
                  <a:lnTo>
                    <a:pt x="3227" y="2433"/>
                  </a:lnTo>
                  <a:lnTo>
                    <a:pt x="2989" y="2302"/>
                  </a:lnTo>
                  <a:lnTo>
                    <a:pt x="3215" y="1910"/>
                  </a:lnTo>
                  <a:cubicBezTo>
                    <a:pt x="3251" y="1838"/>
                    <a:pt x="3227" y="1743"/>
                    <a:pt x="3156" y="1707"/>
                  </a:cubicBezTo>
                  <a:lnTo>
                    <a:pt x="251" y="16"/>
                  </a:lnTo>
                  <a:cubicBezTo>
                    <a:pt x="229" y="5"/>
                    <a:pt x="204" y="0"/>
                    <a:pt x="180" y="0"/>
                  </a:cubicBezTo>
                  <a:close/>
                </a:path>
              </a:pathLst>
            </a:cu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2656;p85"/>
            <p:cNvSpPr/>
            <p:nvPr/>
          </p:nvSpPr>
          <p:spPr>
            <a:xfrm>
              <a:off x="3059960" y="2009628"/>
              <a:ext cx="37177" cy="26960"/>
            </a:xfrm>
            <a:custGeom>
              <a:avLst/>
              <a:gdLst/>
              <a:ahLst/>
              <a:cxnLst/>
              <a:rect l="l" t="t" r="r" b="b"/>
              <a:pathLst>
                <a:path w="1168" h="847" extrusionOk="0">
                  <a:moveTo>
                    <a:pt x="999" y="0"/>
                  </a:moveTo>
                  <a:cubicBezTo>
                    <a:pt x="971" y="0"/>
                    <a:pt x="943" y="8"/>
                    <a:pt x="918" y="25"/>
                  </a:cubicBezTo>
                  <a:lnTo>
                    <a:pt x="84" y="561"/>
                  </a:lnTo>
                  <a:cubicBezTo>
                    <a:pt x="13" y="608"/>
                    <a:pt x="1" y="692"/>
                    <a:pt x="37" y="775"/>
                  </a:cubicBezTo>
                  <a:cubicBezTo>
                    <a:pt x="72" y="811"/>
                    <a:pt x="120" y="846"/>
                    <a:pt x="156" y="846"/>
                  </a:cubicBezTo>
                  <a:cubicBezTo>
                    <a:pt x="191" y="846"/>
                    <a:pt x="215" y="823"/>
                    <a:pt x="239" y="811"/>
                  </a:cubicBezTo>
                  <a:lnTo>
                    <a:pt x="1073" y="275"/>
                  </a:lnTo>
                  <a:cubicBezTo>
                    <a:pt x="1156" y="239"/>
                    <a:pt x="1168" y="144"/>
                    <a:pt x="1132" y="72"/>
                  </a:cubicBezTo>
                  <a:cubicBezTo>
                    <a:pt x="1101" y="26"/>
                    <a:pt x="1051" y="0"/>
                    <a:pt x="999" y="0"/>
                  </a:cubicBezTo>
                  <a:close/>
                </a:path>
              </a:pathLst>
            </a:cu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12654;p85"/>
          <p:cNvGrpSpPr/>
          <p:nvPr/>
        </p:nvGrpSpPr>
        <p:grpSpPr>
          <a:xfrm>
            <a:off x="1099894" y="1352547"/>
            <a:ext cx="1143000" cy="757299"/>
            <a:chOff x="2770052" y="2009628"/>
            <a:chExt cx="327085" cy="277080"/>
          </a:xfrm>
          <a:solidFill>
            <a:schemeClr val="bg2"/>
          </a:solidFill>
        </p:grpSpPr>
        <p:sp>
          <p:nvSpPr>
            <p:cNvPr id="23" name="Google Shape;12655;p85"/>
            <p:cNvSpPr/>
            <p:nvPr/>
          </p:nvSpPr>
          <p:spPr>
            <a:xfrm>
              <a:off x="2770052" y="2023537"/>
              <a:ext cx="327085" cy="263170"/>
            </a:xfrm>
            <a:custGeom>
              <a:avLst/>
              <a:gdLst/>
              <a:ahLst/>
              <a:cxnLst/>
              <a:rect l="l" t="t" r="r" b="b"/>
              <a:pathLst>
                <a:path w="10276" h="8268" extrusionOk="0">
                  <a:moveTo>
                    <a:pt x="6251" y="2267"/>
                  </a:moveTo>
                  <a:lnTo>
                    <a:pt x="7061" y="2541"/>
                  </a:lnTo>
                  <a:cubicBezTo>
                    <a:pt x="7073" y="2544"/>
                    <a:pt x="7086" y="2545"/>
                    <a:pt x="7098" y="2545"/>
                  </a:cubicBezTo>
                  <a:cubicBezTo>
                    <a:pt x="7136" y="2545"/>
                    <a:pt x="7174" y="2532"/>
                    <a:pt x="7192" y="2505"/>
                  </a:cubicBezTo>
                  <a:lnTo>
                    <a:pt x="7454" y="2314"/>
                  </a:lnTo>
                  <a:lnTo>
                    <a:pt x="9240" y="4660"/>
                  </a:lnTo>
                  <a:lnTo>
                    <a:pt x="8978" y="4874"/>
                  </a:lnTo>
                  <a:cubicBezTo>
                    <a:pt x="8966" y="4862"/>
                    <a:pt x="8942" y="4839"/>
                    <a:pt x="8930" y="4839"/>
                  </a:cubicBezTo>
                  <a:lnTo>
                    <a:pt x="5811" y="3148"/>
                  </a:lnTo>
                  <a:lnTo>
                    <a:pt x="5930" y="2969"/>
                  </a:lnTo>
                  <a:cubicBezTo>
                    <a:pt x="5978" y="2898"/>
                    <a:pt x="5966" y="2803"/>
                    <a:pt x="5894" y="2755"/>
                  </a:cubicBezTo>
                  <a:cubicBezTo>
                    <a:pt x="5864" y="2742"/>
                    <a:pt x="5834" y="2735"/>
                    <a:pt x="5806" y="2735"/>
                  </a:cubicBezTo>
                  <a:cubicBezTo>
                    <a:pt x="5756" y="2735"/>
                    <a:pt x="5710" y="2757"/>
                    <a:pt x="5680" y="2803"/>
                  </a:cubicBezTo>
                  <a:lnTo>
                    <a:pt x="5358" y="3326"/>
                  </a:lnTo>
                  <a:cubicBezTo>
                    <a:pt x="5335" y="3350"/>
                    <a:pt x="5323" y="3374"/>
                    <a:pt x="5323" y="3398"/>
                  </a:cubicBezTo>
                  <a:lnTo>
                    <a:pt x="5323" y="4684"/>
                  </a:lnTo>
                  <a:cubicBezTo>
                    <a:pt x="5323" y="4946"/>
                    <a:pt x="5097" y="5172"/>
                    <a:pt x="4835" y="5172"/>
                  </a:cubicBezTo>
                  <a:cubicBezTo>
                    <a:pt x="4561" y="5172"/>
                    <a:pt x="4346" y="4946"/>
                    <a:pt x="4346" y="4684"/>
                  </a:cubicBezTo>
                  <a:lnTo>
                    <a:pt x="4346" y="3410"/>
                  </a:lnTo>
                  <a:lnTo>
                    <a:pt x="4620" y="2267"/>
                  </a:lnTo>
                  <a:close/>
                  <a:moveTo>
                    <a:pt x="2680" y="1767"/>
                  </a:moveTo>
                  <a:lnTo>
                    <a:pt x="2918" y="1898"/>
                  </a:lnTo>
                  <a:lnTo>
                    <a:pt x="941" y="5303"/>
                  </a:lnTo>
                  <a:lnTo>
                    <a:pt x="703" y="5172"/>
                  </a:lnTo>
                  <a:lnTo>
                    <a:pt x="2680" y="1767"/>
                  </a:lnTo>
                  <a:close/>
                  <a:moveTo>
                    <a:pt x="3180" y="4743"/>
                  </a:moveTo>
                  <a:cubicBezTo>
                    <a:pt x="3287" y="4743"/>
                    <a:pt x="3370" y="4779"/>
                    <a:pt x="3442" y="4874"/>
                  </a:cubicBezTo>
                  <a:cubicBezTo>
                    <a:pt x="3561" y="5017"/>
                    <a:pt x="3525" y="5231"/>
                    <a:pt x="3370" y="5339"/>
                  </a:cubicBezTo>
                  <a:lnTo>
                    <a:pt x="2322" y="6112"/>
                  </a:lnTo>
                  <a:cubicBezTo>
                    <a:pt x="2262" y="6150"/>
                    <a:pt x="2194" y="6169"/>
                    <a:pt x="2127" y="6169"/>
                  </a:cubicBezTo>
                  <a:cubicBezTo>
                    <a:pt x="2023" y="6169"/>
                    <a:pt x="1923" y="6123"/>
                    <a:pt x="1858" y="6029"/>
                  </a:cubicBezTo>
                  <a:cubicBezTo>
                    <a:pt x="1751" y="5886"/>
                    <a:pt x="1787" y="5672"/>
                    <a:pt x="1929" y="5565"/>
                  </a:cubicBezTo>
                  <a:lnTo>
                    <a:pt x="2989" y="4803"/>
                  </a:lnTo>
                  <a:cubicBezTo>
                    <a:pt x="3049" y="4755"/>
                    <a:pt x="3120" y="4743"/>
                    <a:pt x="3180" y="4743"/>
                  </a:cubicBezTo>
                  <a:close/>
                  <a:moveTo>
                    <a:pt x="3775" y="5493"/>
                  </a:moveTo>
                  <a:cubicBezTo>
                    <a:pt x="3870" y="5493"/>
                    <a:pt x="3954" y="5553"/>
                    <a:pt x="4013" y="5636"/>
                  </a:cubicBezTo>
                  <a:cubicBezTo>
                    <a:pt x="4132" y="5779"/>
                    <a:pt x="4085" y="5993"/>
                    <a:pt x="3942" y="6089"/>
                  </a:cubicBezTo>
                  <a:lnTo>
                    <a:pt x="3132" y="6708"/>
                  </a:lnTo>
                  <a:cubicBezTo>
                    <a:pt x="3076" y="6745"/>
                    <a:pt x="3013" y="6764"/>
                    <a:pt x="2949" y="6764"/>
                  </a:cubicBezTo>
                  <a:cubicBezTo>
                    <a:pt x="2851" y="6764"/>
                    <a:pt x="2752" y="6718"/>
                    <a:pt x="2680" y="6624"/>
                  </a:cubicBezTo>
                  <a:cubicBezTo>
                    <a:pt x="2572" y="6482"/>
                    <a:pt x="2596" y="6255"/>
                    <a:pt x="2751" y="6148"/>
                  </a:cubicBezTo>
                  <a:lnTo>
                    <a:pt x="3537" y="5589"/>
                  </a:lnTo>
                  <a:cubicBezTo>
                    <a:pt x="3573" y="5565"/>
                    <a:pt x="3596" y="5541"/>
                    <a:pt x="3620" y="5529"/>
                  </a:cubicBezTo>
                  <a:cubicBezTo>
                    <a:pt x="3668" y="5517"/>
                    <a:pt x="3715" y="5493"/>
                    <a:pt x="3775" y="5493"/>
                  </a:cubicBezTo>
                  <a:close/>
                  <a:moveTo>
                    <a:pt x="4359" y="6281"/>
                  </a:moveTo>
                  <a:cubicBezTo>
                    <a:pt x="4454" y="6281"/>
                    <a:pt x="4550" y="6321"/>
                    <a:pt x="4620" y="6398"/>
                  </a:cubicBezTo>
                  <a:cubicBezTo>
                    <a:pt x="4739" y="6553"/>
                    <a:pt x="4704" y="6755"/>
                    <a:pt x="4549" y="6863"/>
                  </a:cubicBezTo>
                  <a:lnTo>
                    <a:pt x="3954" y="7303"/>
                  </a:lnTo>
                  <a:cubicBezTo>
                    <a:pt x="3898" y="7331"/>
                    <a:pt x="3829" y="7358"/>
                    <a:pt x="3767" y="7358"/>
                  </a:cubicBezTo>
                  <a:cubicBezTo>
                    <a:pt x="3749" y="7358"/>
                    <a:pt x="3732" y="7356"/>
                    <a:pt x="3715" y="7351"/>
                  </a:cubicBezTo>
                  <a:cubicBezTo>
                    <a:pt x="3620" y="7339"/>
                    <a:pt x="3549" y="7303"/>
                    <a:pt x="3513" y="7220"/>
                  </a:cubicBezTo>
                  <a:cubicBezTo>
                    <a:pt x="3406" y="7077"/>
                    <a:pt x="3430" y="6863"/>
                    <a:pt x="3584" y="6755"/>
                  </a:cubicBezTo>
                  <a:lnTo>
                    <a:pt x="4144" y="6363"/>
                  </a:lnTo>
                  <a:lnTo>
                    <a:pt x="4168" y="6339"/>
                  </a:lnTo>
                  <a:cubicBezTo>
                    <a:pt x="4226" y="6300"/>
                    <a:pt x="4292" y="6281"/>
                    <a:pt x="4359" y="6281"/>
                  </a:cubicBezTo>
                  <a:close/>
                  <a:moveTo>
                    <a:pt x="2870" y="2553"/>
                  </a:moveTo>
                  <a:lnTo>
                    <a:pt x="3156" y="2707"/>
                  </a:lnTo>
                  <a:cubicBezTo>
                    <a:pt x="3173" y="2725"/>
                    <a:pt x="3197" y="2736"/>
                    <a:pt x="3218" y="2736"/>
                  </a:cubicBezTo>
                  <a:cubicBezTo>
                    <a:pt x="3226" y="2736"/>
                    <a:pt x="3233" y="2734"/>
                    <a:pt x="3239" y="2731"/>
                  </a:cubicBezTo>
                  <a:lnTo>
                    <a:pt x="3942" y="2636"/>
                  </a:lnTo>
                  <a:lnTo>
                    <a:pt x="4192" y="2743"/>
                  </a:lnTo>
                  <a:lnTo>
                    <a:pt x="4049" y="3338"/>
                  </a:lnTo>
                  <a:lnTo>
                    <a:pt x="4049" y="3362"/>
                  </a:lnTo>
                  <a:lnTo>
                    <a:pt x="4049" y="4648"/>
                  </a:lnTo>
                  <a:cubicBezTo>
                    <a:pt x="4049" y="5077"/>
                    <a:pt x="4406" y="5434"/>
                    <a:pt x="4835" y="5434"/>
                  </a:cubicBezTo>
                  <a:cubicBezTo>
                    <a:pt x="5263" y="5434"/>
                    <a:pt x="5620" y="5077"/>
                    <a:pt x="5620" y="4648"/>
                  </a:cubicBezTo>
                  <a:lnTo>
                    <a:pt x="5620" y="3410"/>
                  </a:lnTo>
                  <a:lnTo>
                    <a:pt x="5656" y="3362"/>
                  </a:lnTo>
                  <a:lnTo>
                    <a:pt x="8776" y="5065"/>
                  </a:lnTo>
                  <a:cubicBezTo>
                    <a:pt x="8942" y="5184"/>
                    <a:pt x="9002" y="5374"/>
                    <a:pt x="8907" y="5541"/>
                  </a:cubicBezTo>
                  <a:cubicBezTo>
                    <a:pt x="8850" y="5654"/>
                    <a:pt x="8745" y="5717"/>
                    <a:pt x="8631" y="5717"/>
                  </a:cubicBezTo>
                  <a:cubicBezTo>
                    <a:pt x="8576" y="5717"/>
                    <a:pt x="8520" y="5703"/>
                    <a:pt x="8466" y="5672"/>
                  </a:cubicBezTo>
                  <a:lnTo>
                    <a:pt x="6740" y="4743"/>
                  </a:lnTo>
                  <a:cubicBezTo>
                    <a:pt x="6711" y="4727"/>
                    <a:pt x="6682" y="4719"/>
                    <a:pt x="6655" y="4719"/>
                  </a:cubicBezTo>
                  <a:cubicBezTo>
                    <a:pt x="6603" y="4719"/>
                    <a:pt x="6557" y="4748"/>
                    <a:pt x="6525" y="4803"/>
                  </a:cubicBezTo>
                  <a:cubicBezTo>
                    <a:pt x="6490" y="4874"/>
                    <a:pt x="6513" y="4958"/>
                    <a:pt x="6585" y="5005"/>
                  </a:cubicBezTo>
                  <a:lnTo>
                    <a:pt x="8037" y="5791"/>
                  </a:lnTo>
                  <a:cubicBezTo>
                    <a:pt x="8192" y="5886"/>
                    <a:pt x="8252" y="6077"/>
                    <a:pt x="8168" y="6243"/>
                  </a:cubicBezTo>
                  <a:cubicBezTo>
                    <a:pt x="8104" y="6356"/>
                    <a:pt x="7996" y="6415"/>
                    <a:pt x="7881" y="6415"/>
                  </a:cubicBezTo>
                  <a:cubicBezTo>
                    <a:pt x="7826" y="6415"/>
                    <a:pt x="7770" y="6401"/>
                    <a:pt x="7716" y="6374"/>
                  </a:cubicBezTo>
                  <a:lnTo>
                    <a:pt x="6251" y="5565"/>
                  </a:lnTo>
                  <a:cubicBezTo>
                    <a:pt x="6226" y="5554"/>
                    <a:pt x="6200" y="5548"/>
                    <a:pt x="6175" y="5548"/>
                  </a:cubicBezTo>
                  <a:cubicBezTo>
                    <a:pt x="6120" y="5548"/>
                    <a:pt x="6070" y="5575"/>
                    <a:pt x="6037" y="5624"/>
                  </a:cubicBezTo>
                  <a:cubicBezTo>
                    <a:pt x="5990" y="5708"/>
                    <a:pt x="6025" y="5791"/>
                    <a:pt x="6097" y="5839"/>
                  </a:cubicBezTo>
                  <a:lnTo>
                    <a:pt x="7287" y="6493"/>
                  </a:lnTo>
                  <a:cubicBezTo>
                    <a:pt x="7454" y="6577"/>
                    <a:pt x="7514" y="6779"/>
                    <a:pt x="7418" y="6934"/>
                  </a:cubicBezTo>
                  <a:cubicBezTo>
                    <a:pt x="7360" y="7050"/>
                    <a:pt x="7250" y="7114"/>
                    <a:pt x="7132" y="7114"/>
                  </a:cubicBezTo>
                  <a:cubicBezTo>
                    <a:pt x="7081" y="7114"/>
                    <a:pt x="7028" y="7102"/>
                    <a:pt x="6978" y="7077"/>
                  </a:cubicBezTo>
                  <a:lnTo>
                    <a:pt x="5728" y="6386"/>
                  </a:lnTo>
                  <a:cubicBezTo>
                    <a:pt x="5705" y="6371"/>
                    <a:pt x="5680" y="6365"/>
                    <a:pt x="5655" y="6365"/>
                  </a:cubicBezTo>
                  <a:cubicBezTo>
                    <a:pt x="5601" y="6365"/>
                    <a:pt x="5546" y="6397"/>
                    <a:pt x="5513" y="6446"/>
                  </a:cubicBezTo>
                  <a:cubicBezTo>
                    <a:pt x="5478" y="6517"/>
                    <a:pt x="5501" y="6613"/>
                    <a:pt x="5573" y="6660"/>
                  </a:cubicBezTo>
                  <a:lnTo>
                    <a:pt x="6549" y="7172"/>
                  </a:lnTo>
                  <a:cubicBezTo>
                    <a:pt x="6704" y="7267"/>
                    <a:pt x="6763" y="7458"/>
                    <a:pt x="6680" y="7625"/>
                  </a:cubicBezTo>
                  <a:cubicBezTo>
                    <a:pt x="6616" y="7737"/>
                    <a:pt x="6508" y="7801"/>
                    <a:pt x="6393" y="7801"/>
                  </a:cubicBezTo>
                  <a:cubicBezTo>
                    <a:pt x="6338" y="7801"/>
                    <a:pt x="6282" y="7786"/>
                    <a:pt x="6228" y="7756"/>
                  </a:cubicBezTo>
                  <a:lnTo>
                    <a:pt x="5549" y="7386"/>
                  </a:lnTo>
                  <a:cubicBezTo>
                    <a:pt x="5549" y="7255"/>
                    <a:pt x="5501" y="7101"/>
                    <a:pt x="5406" y="6994"/>
                  </a:cubicBezTo>
                  <a:cubicBezTo>
                    <a:pt x="5299" y="6851"/>
                    <a:pt x="5132" y="6755"/>
                    <a:pt x="4954" y="6744"/>
                  </a:cubicBezTo>
                  <a:lnTo>
                    <a:pt x="4954" y="6696"/>
                  </a:lnTo>
                  <a:cubicBezTo>
                    <a:pt x="4977" y="6541"/>
                    <a:pt x="4930" y="6363"/>
                    <a:pt x="4835" y="6220"/>
                  </a:cubicBezTo>
                  <a:cubicBezTo>
                    <a:pt x="4716" y="6077"/>
                    <a:pt x="4549" y="5982"/>
                    <a:pt x="4370" y="5970"/>
                  </a:cubicBezTo>
                  <a:lnTo>
                    <a:pt x="4370" y="5922"/>
                  </a:lnTo>
                  <a:cubicBezTo>
                    <a:pt x="4406" y="5767"/>
                    <a:pt x="4358" y="5589"/>
                    <a:pt x="4251" y="5446"/>
                  </a:cubicBezTo>
                  <a:cubicBezTo>
                    <a:pt x="4132" y="5303"/>
                    <a:pt x="3965" y="5208"/>
                    <a:pt x="3787" y="5196"/>
                  </a:cubicBezTo>
                  <a:lnTo>
                    <a:pt x="3787" y="5148"/>
                  </a:lnTo>
                  <a:cubicBezTo>
                    <a:pt x="3823" y="4993"/>
                    <a:pt x="3775" y="4815"/>
                    <a:pt x="3668" y="4672"/>
                  </a:cubicBezTo>
                  <a:cubicBezTo>
                    <a:pt x="3547" y="4516"/>
                    <a:pt x="3359" y="4432"/>
                    <a:pt x="3172" y="4432"/>
                  </a:cubicBezTo>
                  <a:cubicBezTo>
                    <a:pt x="3044" y="4432"/>
                    <a:pt x="2917" y="4471"/>
                    <a:pt x="2811" y="4553"/>
                  </a:cubicBezTo>
                  <a:lnTo>
                    <a:pt x="1763" y="5315"/>
                  </a:lnTo>
                  <a:lnTo>
                    <a:pt x="1394" y="5112"/>
                  </a:lnTo>
                  <a:lnTo>
                    <a:pt x="2870" y="2553"/>
                  </a:lnTo>
                  <a:close/>
                  <a:moveTo>
                    <a:pt x="4936" y="7026"/>
                  </a:moveTo>
                  <a:cubicBezTo>
                    <a:pt x="5036" y="7026"/>
                    <a:pt x="5132" y="7070"/>
                    <a:pt x="5204" y="7148"/>
                  </a:cubicBezTo>
                  <a:cubicBezTo>
                    <a:pt x="5251" y="7244"/>
                    <a:pt x="5275" y="7315"/>
                    <a:pt x="5263" y="7398"/>
                  </a:cubicBezTo>
                  <a:cubicBezTo>
                    <a:pt x="5251" y="7494"/>
                    <a:pt x="5204" y="7565"/>
                    <a:pt x="5132" y="7625"/>
                  </a:cubicBezTo>
                  <a:lnTo>
                    <a:pt x="4787" y="7875"/>
                  </a:lnTo>
                  <a:cubicBezTo>
                    <a:pt x="4729" y="7918"/>
                    <a:pt x="4658" y="7940"/>
                    <a:pt x="4588" y="7940"/>
                  </a:cubicBezTo>
                  <a:cubicBezTo>
                    <a:pt x="4487" y="7940"/>
                    <a:pt x="4386" y="7895"/>
                    <a:pt x="4323" y="7803"/>
                  </a:cubicBezTo>
                  <a:cubicBezTo>
                    <a:pt x="4215" y="7660"/>
                    <a:pt x="4251" y="7446"/>
                    <a:pt x="4406" y="7339"/>
                  </a:cubicBezTo>
                  <a:lnTo>
                    <a:pt x="4727" y="7101"/>
                  </a:lnTo>
                  <a:lnTo>
                    <a:pt x="4739" y="7089"/>
                  </a:lnTo>
                  <a:cubicBezTo>
                    <a:pt x="4802" y="7046"/>
                    <a:pt x="4870" y="7026"/>
                    <a:pt x="4936" y="7026"/>
                  </a:cubicBezTo>
                  <a:close/>
                  <a:moveTo>
                    <a:pt x="180" y="0"/>
                  </a:moveTo>
                  <a:cubicBezTo>
                    <a:pt x="125" y="0"/>
                    <a:pt x="69" y="27"/>
                    <a:pt x="36" y="76"/>
                  </a:cubicBezTo>
                  <a:cubicBezTo>
                    <a:pt x="1" y="159"/>
                    <a:pt x="24" y="243"/>
                    <a:pt x="96" y="290"/>
                  </a:cubicBezTo>
                  <a:lnTo>
                    <a:pt x="2382" y="1600"/>
                  </a:lnTo>
                  <a:lnTo>
                    <a:pt x="405" y="5005"/>
                  </a:lnTo>
                  <a:lnTo>
                    <a:pt x="251" y="4922"/>
                  </a:lnTo>
                  <a:cubicBezTo>
                    <a:pt x="221" y="4905"/>
                    <a:pt x="192" y="4897"/>
                    <a:pt x="164" y="4897"/>
                  </a:cubicBezTo>
                  <a:cubicBezTo>
                    <a:pt x="113" y="4897"/>
                    <a:pt x="67" y="4923"/>
                    <a:pt x="36" y="4969"/>
                  </a:cubicBezTo>
                  <a:cubicBezTo>
                    <a:pt x="1" y="5053"/>
                    <a:pt x="24" y="5136"/>
                    <a:pt x="96" y="5184"/>
                  </a:cubicBezTo>
                  <a:lnTo>
                    <a:pt x="882" y="5648"/>
                  </a:lnTo>
                  <a:cubicBezTo>
                    <a:pt x="908" y="5663"/>
                    <a:pt x="934" y="5670"/>
                    <a:pt x="959" y="5670"/>
                  </a:cubicBezTo>
                  <a:cubicBezTo>
                    <a:pt x="1014" y="5670"/>
                    <a:pt x="1063" y="5638"/>
                    <a:pt x="1096" y="5589"/>
                  </a:cubicBezTo>
                  <a:lnTo>
                    <a:pt x="1215" y="5398"/>
                  </a:lnTo>
                  <a:lnTo>
                    <a:pt x="1537" y="5565"/>
                  </a:lnTo>
                  <a:cubicBezTo>
                    <a:pt x="1441" y="5779"/>
                    <a:pt x="1453" y="6029"/>
                    <a:pt x="1584" y="6220"/>
                  </a:cubicBezTo>
                  <a:cubicBezTo>
                    <a:pt x="1703" y="6386"/>
                    <a:pt x="1894" y="6482"/>
                    <a:pt x="2096" y="6482"/>
                  </a:cubicBezTo>
                  <a:cubicBezTo>
                    <a:pt x="2156" y="6482"/>
                    <a:pt x="2227" y="6458"/>
                    <a:pt x="2287" y="6446"/>
                  </a:cubicBezTo>
                  <a:cubicBezTo>
                    <a:pt x="2287" y="6577"/>
                    <a:pt x="2334" y="6720"/>
                    <a:pt x="2406" y="6815"/>
                  </a:cubicBezTo>
                  <a:cubicBezTo>
                    <a:pt x="2525" y="6982"/>
                    <a:pt x="2715" y="7077"/>
                    <a:pt x="2906" y="7077"/>
                  </a:cubicBezTo>
                  <a:cubicBezTo>
                    <a:pt x="2965" y="7077"/>
                    <a:pt x="3049" y="7053"/>
                    <a:pt x="3108" y="7041"/>
                  </a:cubicBezTo>
                  <a:cubicBezTo>
                    <a:pt x="3108" y="7160"/>
                    <a:pt x="3144" y="7291"/>
                    <a:pt x="3227" y="7398"/>
                  </a:cubicBezTo>
                  <a:cubicBezTo>
                    <a:pt x="3323" y="7529"/>
                    <a:pt x="3465" y="7625"/>
                    <a:pt x="3644" y="7648"/>
                  </a:cubicBezTo>
                  <a:cubicBezTo>
                    <a:pt x="3668" y="7648"/>
                    <a:pt x="3715" y="7672"/>
                    <a:pt x="3739" y="7672"/>
                  </a:cubicBezTo>
                  <a:cubicBezTo>
                    <a:pt x="3799" y="7672"/>
                    <a:pt x="3882" y="7648"/>
                    <a:pt x="3942" y="7636"/>
                  </a:cubicBezTo>
                  <a:cubicBezTo>
                    <a:pt x="3942" y="7767"/>
                    <a:pt x="3977" y="7886"/>
                    <a:pt x="4061" y="7994"/>
                  </a:cubicBezTo>
                  <a:cubicBezTo>
                    <a:pt x="4156" y="8125"/>
                    <a:pt x="4299" y="8220"/>
                    <a:pt x="4477" y="8244"/>
                  </a:cubicBezTo>
                  <a:cubicBezTo>
                    <a:pt x="4501" y="8244"/>
                    <a:pt x="4549" y="8267"/>
                    <a:pt x="4573" y="8267"/>
                  </a:cubicBezTo>
                  <a:cubicBezTo>
                    <a:pt x="4716" y="8267"/>
                    <a:pt x="4835" y="8220"/>
                    <a:pt x="4954" y="8148"/>
                  </a:cubicBezTo>
                  <a:lnTo>
                    <a:pt x="5287" y="7886"/>
                  </a:lnTo>
                  <a:cubicBezTo>
                    <a:pt x="5370" y="7827"/>
                    <a:pt x="5430" y="7767"/>
                    <a:pt x="5466" y="7684"/>
                  </a:cubicBezTo>
                  <a:lnTo>
                    <a:pt x="6085" y="8029"/>
                  </a:lnTo>
                  <a:cubicBezTo>
                    <a:pt x="6168" y="8077"/>
                    <a:pt x="6275" y="8101"/>
                    <a:pt x="6382" y="8101"/>
                  </a:cubicBezTo>
                  <a:cubicBezTo>
                    <a:pt x="6442" y="8101"/>
                    <a:pt x="6501" y="8089"/>
                    <a:pt x="6561" y="8077"/>
                  </a:cubicBezTo>
                  <a:cubicBezTo>
                    <a:pt x="6716" y="8029"/>
                    <a:pt x="6859" y="7922"/>
                    <a:pt x="6930" y="7779"/>
                  </a:cubicBezTo>
                  <a:cubicBezTo>
                    <a:pt x="6990" y="7648"/>
                    <a:pt x="7013" y="7529"/>
                    <a:pt x="7002" y="7398"/>
                  </a:cubicBezTo>
                  <a:cubicBezTo>
                    <a:pt x="7049" y="7398"/>
                    <a:pt x="7073" y="7422"/>
                    <a:pt x="7121" y="7422"/>
                  </a:cubicBezTo>
                  <a:cubicBezTo>
                    <a:pt x="7347" y="7422"/>
                    <a:pt x="7573" y="7303"/>
                    <a:pt x="7668" y="7089"/>
                  </a:cubicBezTo>
                  <a:cubicBezTo>
                    <a:pt x="7728" y="6970"/>
                    <a:pt x="7764" y="6839"/>
                    <a:pt x="7752" y="6720"/>
                  </a:cubicBezTo>
                  <a:cubicBezTo>
                    <a:pt x="7787" y="6720"/>
                    <a:pt x="7823" y="6732"/>
                    <a:pt x="7871" y="6732"/>
                  </a:cubicBezTo>
                  <a:cubicBezTo>
                    <a:pt x="8085" y="6732"/>
                    <a:pt x="8311" y="6613"/>
                    <a:pt x="8418" y="6410"/>
                  </a:cubicBezTo>
                  <a:cubicBezTo>
                    <a:pt x="8478" y="6291"/>
                    <a:pt x="8502" y="6172"/>
                    <a:pt x="8490" y="6029"/>
                  </a:cubicBezTo>
                  <a:cubicBezTo>
                    <a:pt x="8537" y="6029"/>
                    <a:pt x="8561" y="6053"/>
                    <a:pt x="8609" y="6053"/>
                  </a:cubicBezTo>
                  <a:cubicBezTo>
                    <a:pt x="8668" y="6053"/>
                    <a:pt x="8728" y="6029"/>
                    <a:pt x="8787" y="6017"/>
                  </a:cubicBezTo>
                  <a:cubicBezTo>
                    <a:pt x="8954" y="5970"/>
                    <a:pt x="9085" y="5874"/>
                    <a:pt x="9157" y="5720"/>
                  </a:cubicBezTo>
                  <a:cubicBezTo>
                    <a:pt x="9240" y="5577"/>
                    <a:pt x="9264" y="5410"/>
                    <a:pt x="9204" y="5243"/>
                  </a:cubicBezTo>
                  <a:cubicBezTo>
                    <a:pt x="9192" y="5196"/>
                    <a:pt x="9180" y="5172"/>
                    <a:pt x="9157" y="5136"/>
                  </a:cubicBezTo>
                  <a:lnTo>
                    <a:pt x="9430" y="4946"/>
                  </a:lnTo>
                  <a:lnTo>
                    <a:pt x="9561" y="5124"/>
                  </a:lnTo>
                  <a:cubicBezTo>
                    <a:pt x="9591" y="5161"/>
                    <a:pt x="9644" y="5180"/>
                    <a:pt x="9694" y="5180"/>
                  </a:cubicBezTo>
                  <a:cubicBezTo>
                    <a:pt x="9724" y="5180"/>
                    <a:pt x="9753" y="5173"/>
                    <a:pt x="9776" y="5160"/>
                  </a:cubicBezTo>
                  <a:lnTo>
                    <a:pt x="10192" y="4827"/>
                  </a:lnTo>
                  <a:cubicBezTo>
                    <a:pt x="10264" y="4743"/>
                    <a:pt x="10276" y="4648"/>
                    <a:pt x="10240" y="4577"/>
                  </a:cubicBezTo>
                  <a:cubicBezTo>
                    <a:pt x="10210" y="4539"/>
                    <a:pt x="10157" y="4521"/>
                    <a:pt x="10107" y="4521"/>
                  </a:cubicBezTo>
                  <a:cubicBezTo>
                    <a:pt x="10077" y="4521"/>
                    <a:pt x="10048" y="4527"/>
                    <a:pt x="10026" y="4541"/>
                  </a:cubicBezTo>
                  <a:lnTo>
                    <a:pt x="9728" y="4779"/>
                  </a:lnTo>
                  <a:lnTo>
                    <a:pt x="7347" y="1671"/>
                  </a:lnTo>
                  <a:lnTo>
                    <a:pt x="8704" y="790"/>
                  </a:lnTo>
                  <a:cubicBezTo>
                    <a:pt x="8776" y="755"/>
                    <a:pt x="8787" y="659"/>
                    <a:pt x="8752" y="588"/>
                  </a:cubicBezTo>
                  <a:cubicBezTo>
                    <a:pt x="8721" y="542"/>
                    <a:pt x="8670" y="516"/>
                    <a:pt x="8619" y="516"/>
                  </a:cubicBezTo>
                  <a:cubicBezTo>
                    <a:pt x="8591" y="516"/>
                    <a:pt x="8563" y="523"/>
                    <a:pt x="8537" y="540"/>
                  </a:cubicBezTo>
                  <a:lnTo>
                    <a:pt x="7049" y="1493"/>
                  </a:lnTo>
                  <a:cubicBezTo>
                    <a:pt x="6978" y="1540"/>
                    <a:pt x="6966" y="1648"/>
                    <a:pt x="7002" y="1719"/>
                  </a:cubicBezTo>
                  <a:lnTo>
                    <a:pt x="7275" y="2076"/>
                  </a:lnTo>
                  <a:lnTo>
                    <a:pt x="7085" y="2219"/>
                  </a:lnTo>
                  <a:lnTo>
                    <a:pt x="6311" y="1969"/>
                  </a:lnTo>
                  <a:cubicBezTo>
                    <a:pt x="6287" y="1969"/>
                    <a:pt x="6275" y="1957"/>
                    <a:pt x="6263" y="1957"/>
                  </a:cubicBezTo>
                  <a:lnTo>
                    <a:pt x="4501" y="1957"/>
                  </a:lnTo>
                  <a:cubicBezTo>
                    <a:pt x="4430" y="1957"/>
                    <a:pt x="4370" y="2005"/>
                    <a:pt x="4358" y="2076"/>
                  </a:cubicBezTo>
                  <a:lnTo>
                    <a:pt x="4251" y="2481"/>
                  </a:lnTo>
                  <a:lnTo>
                    <a:pt x="4001" y="2374"/>
                  </a:lnTo>
                  <a:cubicBezTo>
                    <a:pt x="3965" y="2362"/>
                    <a:pt x="3954" y="2362"/>
                    <a:pt x="3930" y="2362"/>
                  </a:cubicBezTo>
                  <a:lnTo>
                    <a:pt x="3227" y="2433"/>
                  </a:lnTo>
                  <a:lnTo>
                    <a:pt x="2989" y="2302"/>
                  </a:lnTo>
                  <a:lnTo>
                    <a:pt x="3215" y="1910"/>
                  </a:lnTo>
                  <a:cubicBezTo>
                    <a:pt x="3251" y="1838"/>
                    <a:pt x="3227" y="1743"/>
                    <a:pt x="3156" y="1707"/>
                  </a:cubicBezTo>
                  <a:lnTo>
                    <a:pt x="251" y="16"/>
                  </a:lnTo>
                  <a:cubicBezTo>
                    <a:pt x="229" y="5"/>
                    <a:pt x="204" y="0"/>
                    <a:pt x="180" y="0"/>
                  </a:cubicBezTo>
                  <a:close/>
                </a:path>
              </a:pathLst>
            </a:cu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2656;p85"/>
            <p:cNvSpPr/>
            <p:nvPr/>
          </p:nvSpPr>
          <p:spPr>
            <a:xfrm>
              <a:off x="3059960" y="2009628"/>
              <a:ext cx="37177" cy="26960"/>
            </a:xfrm>
            <a:custGeom>
              <a:avLst/>
              <a:gdLst/>
              <a:ahLst/>
              <a:cxnLst/>
              <a:rect l="l" t="t" r="r" b="b"/>
              <a:pathLst>
                <a:path w="1168" h="847" extrusionOk="0">
                  <a:moveTo>
                    <a:pt x="999" y="0"/>
                  </a:moveTo>
                  <a:cubicBezTo>
                    <a:pt x="971" y="0"/>
                    <a:pt x="943" y="8"/>
                    <a:pt x="918" y="25"/>
                  </a:cubicBezTo>
                  <a:lnTo>
                    <a:pt x="84" y="561"/>
                  </a:lnTo>
                  <a:cubicBezTo>
                    <a:pt x="13" y="608"/>
                    <a:pt x="1" y="692"/>
                    <a:pt x="37" y="775"/>
                  </a:cubicBezTo>
                  <a:cubicBezTo>
                    <a:pt x="72" y="811"/>
                    <a:pt x="120" y="846"/>
                    <a:pt x="156" y="846"/>
                  </a:cubicBezTo>
                  <a:cubicBezTo>
                    <a:pt x="191" y="846"/>
                    <a:pt x="215" y="823"/>
                    <a:pt x="239" y="811"/>
                  </a:cubicBezTo>
                  <a:lnTo>
                    <a:pt x="1073" y="275"/>
                  </a:lnTo>
                  <a:cubicBezTo>
                    <a:pt x="1156" y="239"/>
                    <a:pt x="1168" y="144"/>
                    <a:pt x="1132" y="72"/>
                  </a:cubicBezTo>
                  <a:cubicBezTo>
                    <a:pt x="1101" y="26"/>
                    <a:pt x="1051" y="0"/>
                    <a:pt x="999" y="0"/>
                  </a:cubicBezTo>
                  <a:close/>
                </a:path>
              </a:pathLst>
            </a:custGeom>
            <a:grpFill/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277" y="1404265"/>
            <a:ext cx="8175445" cy="2334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181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924" y="1413409"/>
            <a:ext cx="7462151" cy="2316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806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455" y="1203079"/>
            <a:ext cx="7395089" cy="2737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920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324" y="614764"/>
            <a:ext cx="7285351" cy="3913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180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125" y="1294527"/>
            <a:ext cx="7815749" cy="2554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969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80;p35"/>
          <p:cNvSpPr txBox="1">
            <a:spLocks noGrp="1"/>
          </p:cNvSpPr>
          <p:nvPr/>
        </p:nvSpPr>
        <p:spPr>
          <a:xfrm>
            <a:off x="659700" y="277050"/>
            <a:ext cx="7809000" cy="4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500" b="1" i="0" u="none" strike="noStrike" cap="non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Etapas en la conformación del Corpus Iuris</a:t>
            </a:r>
            <a:endParaRPr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Google Shape;181;p35"/>
          <p:cNvSpPr txBox="1">
            <a:spLocks noGrp="1"/>
          </p:cNvSpPr>
          <p:nvPr/>
        </p:nvSpPr>
        <p:spPr>
          <a:xfrm>
            <a:off x="678000" y="1439100"/>
            <a:ext cx="8092800" cy="35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ivvic"/>
              <a:buAutoNum type="arabicPeriod"/>
              <a:defRPr sz="1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Condensed Light"/>
              <a:buAutoNum type="alphaLcPeriod"/>
              <a:defRPr sz="1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Condensed Light"/>
              <a:buAutoNum type="romanLcPeriod"/>
              <a:defRPr sz="1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Condensed Light"/>
              <a:buAutoNum type="arabicPeriod"/>
              <a:defRPr sz="1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Condensed Light"/>
              <a:buAutoNum type="alphaLcPeriod"/>
              <a:defRPr sz="1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Condensed Light"/>
              <a:buAutoNum type="romanLcPeriod"/>
              <a:defRPr sz="1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Condensed Light"/>
              <a:buAutoNum type="arabicPeriod"/>
              <a:defRPr sz="1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292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Condensed Light"/>
              <a:buAutoNum type="alphaLcPeriod"/>
              <a:defRPr sz="1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2921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000"/>
              <a:buFont typeface="Roboto Condensed Light"/>
              <a:buAutoNum type="romanLcPeriod"/>
              <a:defRPr sz="1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152400" lvl="0" indent="0" algn="l" rtl="0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-POSITIVACIÓN: </a:t>
            </a:r>
            <a:r>
              <a:rPr lang="en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Incorporación a la norma</a:t>
            </a:r>
            <a:r>
              <a:rPr lang="es-AR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</a:p>
          <a:p>
            <a:pPr marL="152400" lvl="0" indent="0" algn="l" rtl="0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s-AR" sz="1400" b="1" cap="al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-Generalización</a:t>
            </a:r>
            <a:r>
              <a:rPr lang="es-AR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es-AR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Extensión al resto de la sociedad </a:t>
            </a:r>
          </a:p>
          <a:p>
            <a:pPr marL="152400" lvl="0" indent="0" algn="l" rtl="0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s-AR" sz="1400" b="1" cap="al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-Internalización</a:t>
            </a:r>
            <a:r>
              <a:rPr lang="es-AR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es-AR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 extensión al campo internacional </a:t>
            </a:r>
          </a:p>
          <a:p>
            <a:pPr marL="152400" lvl="0" indent="0" algn="l" rtl="0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s-AR" sz="1400" b="1" cap="al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-Especificación</a:t>
            </a:r>
            <a:r>
              <a:rPr lang="es-AR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es-AR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 grupos vulnerables que requieren una especial atención </a:t>
            </a:r>
            <a:endParaRPr lang="en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1 Rectángulo"/>
          <p:cNvSpPr/>
          <p:nvPr/>
        </p:nvSpPr>
        <p:spPr>
          <a:xfrm>
            <a:off x="373200" y="143700"/>
            <a:ext cx="8382000" cy="434340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624398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219;p41"/>
          <p:cNvSpPr txBox="1">
            <a:spLocks noGrp="1"/>
          </p:cNvSpPr>
          <p:nvPr/>
        </p:nvSpPr>
        <p:spPr>
          <a:xfrm>
            <a:off x="762000" y="1288137"/>
            <a:ext cx="3500309" cy="941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5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 smtClean="0"/>
              <a:t>Proceso de expansión colonial</a:t>
            </a:r>
            <a:endParaRPr lang="es-AR" dirty="0"/>
          </a:p>
        </p:txBody>
      </p:sp>
      <p:sp>
        <p:nvSpPr>
          <p:cNvPr id="11" name="Google Shape;221;p41"/>
          <p:cNvSpPr txBox="1">
            <a:spLocks noGrp="1"/>
          </p:cNvSpPr>
          <p:nvPr/>
        </p:nvSpPr>
        <p:spPr>
          <a:xfrm>
            <a:off x="2072782" y="2659737"/>
            <a:ext cx="878745" cy="357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Montserrat"/>
              <a:buNone/>
              <a:defRPr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 smtClean="0"/>
              <a:t>Europa</a:t>
            </a:r>
            <a:endParaRPr dirty="0"/>
          </a:p>
        </p:txBody>
      </p:sp>
      <p:sp>
        <p:nvSpPr>
          <p:cNvPr id="13" name="Google Shape;221;p41"/>
          <p:cNvSpPr txBox="1">
            <a:spLocks noGrp="1"/>
          </p:cNvSpPr>
          <p:nvPr/>
        </p:nvSpPr>
        <p:spPr>
          <a:xfrm>
            <a:off x="4800600" y="1821537"/>
            <a:ext cx="3200400" cy="357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Montserrat"/>
              <a:buNone/>
              <a:defRPr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 smtClean="0"/>
              <a:t>Principios jurídicos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 smtClean="0"/>
              <a:t>Instituciones políticas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 smtClean="0"/>
              <a:t>Organizaciones sociales</a:t>
            </a:r>
            <a:endParaRPr dirty="0"/>
          </a:p>
        </p:txBody>
      </p:sp>
      <p:sp>
        <p:nvSpPr>
          <p:cNvPr id="14" name="Google Shape;221;p41"/>
          <p:cNvSpPr txBox="1">
            <a:spLocks noGrp="1"/>
          </p:cNvSpPr>
          <p:nvPr/>
        </p:nvSpPr>
        <p:spPr>
          <a:xfrm>
            <a:off x="7239001" y="1897737"/>
            <a:ext cx="1143000" cy="357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Montserrat"/>
              <a:buNone/>
              <a:defRPr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 smtClean="0"/>
              <a:t>Territorios coloniales</a:t>
            </a:r>
            <a:endParaRPr dirty="0"/>
          </a:p>
        </p:txBody>
      </p:sp>
      <p:sp>
        <p:nvSpPr>
          <p:cNvPr id="15" name="Google Shape;221;p41"/>
          <p:cNvSpPr txBox="1">
            <a:spLocks noGrp="1"/>
          </p:cNvSpPr>
          <p:nvPr/>
        </p:nvSpPr>
        <p:spPr>
          <a:xfrm>
            <a:off x="2057400" y="3497937"/>
            <a:ext cx="3962400" cy="357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Montserrat"/>
              <a:buNone/>
              <a:defRPr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 smtClean="0"/>
              <a:t>Pensamiento hegemónico</a:t>
            </a:r>
          </a:p>
          <a:p>
            <a:pPr marL="0" indent="0"/>
            <a:r>
              <a:rPr lang="en" dirty="0" smtClean="0"/>
              <a:t>“Localismo globalizado”</a:t>
            </a:r>
          </a:p>
          <a:p>
            <a:pPr marL="0" indent="0" algn="r"/>
            <a:r>
              <a:rPr lang="en" i="1" dirty="0" smtClean="0"/>
              <a:t>Boaventura de Sousa Santos</a:t>
            </a:r>
            <a:endParaRPr lang="en" i="1" dirty="0"/>
          </a:p>
          <a:p>
            <a:pPr marL="0" lvl="0" indent="0" algn="l"/>
            <a:endParaRPr lang="es-MX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16" name="24 Conector recto de flecha"/>
          <p:cNvCxnSpPr>
            <a:stCxn id="10" idx="2"/>
            <a:endCxn id="11" idx="0"/>
          </p:cNvCxnSpPr>
          <p:nvPr/>
        </p:nvCxnSpPr>
        <p:spPr>
          <a:xfrm>
            <a:off x="2512155" y="2229207"/>
            <a:ext cx="0" cy="43053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19 Conector recto de flecha"/>
          <p:cNvCxnSpPr>
            <a:stCxn id="11" idx="3"/>
            <a:endCxn id="13" idx="1"/>
          </p:cNvCxnSpPr>
          <p:nvPr/>
        </p:nvCxnSpPr>
        <p:spPr>
          <a:xfrm flipV="1">
            <a:off x="2951527" y="2000250"/>
            <a:ext cx="1849073" cy="838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21 Conector angular"/>
          <p:cNvCxnSpPr>
            <a:stCxn id="11" idx="2"/>
          </p:cNvCxnSpPr>
          <p:nvPr/>
        </p:nvCxnSpPr>
        <p:spPr>
          <a:xfrm rot="16200000" flipH="1">
            <a:off x="2311090" y="3218226"/>
            <a:ext cx="709375" cy="307245"/>
          </a:xfrm>
          <a:prstGeom prst="bentConnector3">
            <a:avLst>
              <a:gd name="adj1" fmla="val 10044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29 Conector recto de flecha"/>
          <p:cNvCxnSpPr/>
          <p:nvPr/>
        </p:nvCxnSpPr>
        <p:spPr>
          <a:xfrm flipV="1">
            <a:off x="3876063" y="2229208"/>
            <a:ext cx="1000737" cy="19014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31 Conector recto de flecha"/>
          <p:cNvCxnSpPr/>
          <p:nvPr/>
        </p:nvCxnSpPr>
        <p:spPr>
          <a:xfrm>
            <a:off x="3876063" y="2419350"/>
            <a:ext cx="1000737" cy="2512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34 Cerrar llave"/>
          <p:cNvSpPr/>
          <p:nvPr/>
        </p:nvSpPr>
        <p:spPr>
          <a:xfrm>
            <a:off x="6858000" y="1821537"/>
            <a:ext cx="457200" cy="838200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856292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30;p42"/>
          <p:cNvSpPr txBox="1">
            <a:spLocks noGrp="1"/>
          </p:cNvSpPr>
          <p:nvPr/>
        </p:nvSpPr>
        <p:spPr>
          <a:xfrm>
            <a:off x="519061" y="1122003"/>
            <a:ext cx="78090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5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u="heavy" dirty="0" smtClean="0"/>
              <a:t>TENSIONES</a:t>
            </a:r>
            <a:r>
              <a:rPr lang="en" u="heavy" dirty="0" smtClean="0"/>
              <a:t> DESDE LO JURÍDICO</a:t>
            </a:r>
            <a:endParaRPr u="heavy" dirty="0"/>
          </a:p>
        </p:txBody>
      </p:sp>
      <p:sp>
        <p:nvSpPr>
          <p:cNvPr id="4" name="Google Shape;232;p42"/>
          <p:cNvSpPr txBox="1">
            <a:spLocks noGrp="1"/>
          </p:cNvSpPr>
          <p:nvPr/>
        </p:nvSpPr>
        <p:spPr>
          <a:xfrm>
            <a:off x="519236" y="2542092"/>
            <a:ext cx="2314500" cy="587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Montserrat"/>
              <a:buNone/>
              <a:defRPr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dirty="0" err="1" smtClean="0"/>
              <a:t>Incompletud</a:t>
            </a:r>
            <a:r>
              <a:rPr lang="en" dirty="0" smtClean="0"/>
              <a:t> del punto de vista de derecho</a:t>
            </a:r>
            <a:endParaRPr dirty="0"/>
          </a:p>
        </p:txBody>
      </p:sp>
      <p:sp>
        <p:nvSpPr>
          <p:cNvPr id="5" name="Google Shape;234;p42"/>
          <p:cNvSpPr txBox="1">
            <a:spLocks noGrp="1"/>
          </p:cNvSpPr>
          <p:nvPr/>
        </p:nvSpPr>
        <p:spPr>
          <a:xfrm>
            <a:off x="3425840" y="2554799"/>
            <a:ext cx="1995443" cy="434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Montserrat"/>
              <a:buNone/>
              <a:defRPr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 dirty="0" smtClean="0"/>
              <a:t>Contradicción entre</a:t>
            </a: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endParaRPr lang="es-AR" dirty="0"/>
          </a:p>
        </p:txBody>
      </p:sp>
      <p:sp>
        <p:nvSpPr>
          <p:cNvPr id="6" name="Google Shape;236;p42"/>
          <p:cNvSpPr txBox="1">
            <a:spLocks noGrp="1"/>
          </p:cNvSpPr>
          <p:nvPr/>
        </p:nvSpPr>
        <p:spPr>
          <a:xfrm>
            <a:off x="6099961" y="2591194"/>
            <a:ext cx="2524978" cy="13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Montserrat"/>
              <a:buNone/>
              <a:defRPr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/>
              <a:t>Se deja afuera elementos </a:t>
            </a:r>
            <a:r>
              <a:rPr lang="es-AR" dirty="0" smtClean="0"/>
              <a:t>fundamentales</a:t>
            </a:r>
            <a:r>
              <a:rPr lang="en" dirty="0" smtClean="0"/>
              <a:t> (naturaleza, </a:t>
            </a:r>
            <a:r>
              <a:rPr lang="es-AR" dirty="0" smtClean="0"/>
              <a:t>generaciones</a:t>
            </a:r>
            <a:r>
              <a:rPr lang="en" dirty="0" smtClean="0"/>
              <a:t> futuras, etc)</a:t>
            </a:r>
            <a:endParaRPr dirty="0"/>
          </a:p>
        </p:txBody>
      </p:sp>
      <p:cxnSp>
        <p:nvCxnSpPr>
          <p:cNvPr id="7" name="14 Conector recto de flecha"/>
          <p:cNvCxnSpPr>
            <a:stCxn id="4" idx="2"/>
            <a:endCxn id="8" idx="0"/>
          </p:cNvCxnSpPr>
          <p:nvPr/>
        </p:nvCxnSpPr>
        <p:spPr>
          <a:xfrm>
            <a:off x="1676486" y="3129394"/>
            <a:ext cx="0" cy="3048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Google Shape;232;p42"/>
          <p:cNvSpPr txBox="1">
            <a:spLocks noGrp="1"/>
          </p:cNvSpPr>
          <p:nvPr/>
        </p:nvSpPr>
        <p:spPr>
          <a:xfrm>
            <a:off x="685886" y="3434194"/>
            <a:ext cx="1981200" cy="587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Montserrat"/>
              <a:buNone/>
              <a:defRPr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 smtClean="0"/>
              <a:t>Enfoque multidisciplinario</a:t>
            </a:r>
            <a:endParaRPr dirty="0"/>
          </a:p>
        </p:txBody>
      </p:sp>
      <p:sp>
        <p:nvSpPr>
          <p:cNvPr id="9" name="Google Shape;234;p42"/>
          <p:cNvSpPr txBox="1">
            <a:spLocks noGrp="1"/>
          </p:cNvSpPr>
          <p:nvPr/>
        </p:nvSpPr>
        <p:spPr>
          <a:xfrm>
            <a:off x="3661561" y="3127737"/>
            <a:ext cx="2238300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Montserrat"/>
              <a:buNone/>
              <a:defRPr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 dirty="0" smtClean="0"/>
              <a:t>Desarrollo de la norma</a:t>
            </a: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endParaRPr lang="es-AR" dirty="0"/>
          </a:p>
        </p:txBody>
      </p:sp>
      <p:sp>
        <p:nvSpPr>
          <p:cNvPr id="10" name="Google Shape;234;p42"/>
          <p:cNvSpPr txBox="1">
            <a:spLocks noGrp="1"/>
          </p:cNvSpPr>
          <p:nvPr/>
        </p:nvSpPr>
        <p:spPr>
          <a:xfrm>
            <a:off x="3661560" y="3586594"/>
            <a:ext cx="1676400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Montserrat"/>
              <a:buNone/>
              <a:defRPr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 dirty="0" smtClean="0"/>
              <a:t>La vigencia, rol y efectivo</a:t>
            </a: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endParaRPr lang="es-AR" dirty="0"/>
          </a:p>
        </p:txBody>
      </p:sp>
      <p:cxnSp>
        <p:nvCxnSpPr>
          <p:cNvPr id="11" name="9 Conector angular"/>
          <p:cNvCxnSpPr>
            <a:stCxn id="5" idx="1"/>
            <a:endCxn id="9" idx="1"/>
          </p:cNvCxnSpPr>
          <p:nvPr/>
        </p:nvCxnSpPr>
        <p:spPr>
          <a:xfrm rot="10800000" flipH="1" flipV="1">
            <a:off x="3425839" y="2772250"/>
            <a:ext cx="235721" cy="517412"/>
          </a:xfrm>
          <a:prstGeom prst="bentConnector3">
            <a:avLst>
              <a:gd name="adj1" fmla="val -96979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22 Conector angular"/>
          <p:cNvCxnSpPr>
            <a:endCxn id="10" idx="1"/>
          </p:cNvCxnSpPr>
          <p:nvPr/>
        </p:nvCxnSpPr>
        <p:spPr>
          <a:xfrm rot="16200000" flipH="1">
            <a:off x="3199600" y="3286558"/>
            <a:ext cx="466723" cy="457197"/>
          </a:xfrm>
          <a:prstGeom prst="bent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25 Conector angular"/>
          <p:cNvCxnSpPr>
            <a:stCxn id="3" idx="2"/>
            <a:endCxn id="4" idx="0"/>
          </p:cNvCxnSpPr>
          <p:nvPr/>
        </p:nvCxnSpPr>
        <p:spPr>
          <a:xfrm rot="5400000">
            <a:off x="2660080" y="778610"/>
            <a:ext cx="779889" cy="2747075"/>
          </a:xfrm>
          <a:prstGeom prst="bentConnector3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27 Conector angular"/>
          <p:cNvCxnSpPr>
            <a:stCxn id="3" idx="2"/>
            <a:endCxn id="6" idx="0"/>
          </p:cNvCxnSpPr>
          <p:nvPr/>
        </p:nvCxnSpPr>
        <p:spPr>
          <a:xfrm rot="16200000" flipH="1">
            <a:off x="5478510" y="707253"/>
            <a:ext cx="828991" cy="2938889"/>
          </a:xfrm>
          <a:prstGeom prst="bentConnector3">
            <a:avLst>
              <a:gd name="adj1" fmla="val 47602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30 Conector recto de flecha"/>
          <p:cNvCxnSpPr/>
          <p:nvPr/>
        </p:nvCxnSpPr>
        <p:spPr>
          <a:xfrm>
            <a:off x="4423562" y="1566067"/>
            <a:ext cx="1" cy="102512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272874"/>
      </p:ext>
    </p:extLst>
  </p:cSld>
  <p:clrMapOvr>
    <a:masterClrMapping/>
  </p:clrMapOvr>
</p:sld>
</file>

<file path=ppt/theme/theme1.xml><?xml version="1.0" encoding="utf-8"?>
<a:theme xmlns:a="http://schemas.openxmlformats.org/drawingml/2006/main" name="Minimalist Green Slides by Slidesgo">
  <a:themeElements>
    <a:clrScheme name="Simple Light">
      <a:dk1>
        <a:srgbClr val="000000"/>
      </a:dk1>
      <a:lt1>
        <a:srgbClr val="FFFFFF"/>
      </a:lt1>
      <a:dk2>
        <a:srgbClr val="A6BFA5"/>
      </a:dk2>
      <a:lt2>
        <a:srgbClr val="C9D8C8"/>
      </a:lt2>
      <a:accent1>
        <a:srgbClr val="161922"/>
      </a:accent1>
      <a:accent2>
        <a:srgbClr val="FFFFFF"/>
      </a:accent2>
      <a:accent3>
        <a:srgbClr val="A6BFA5"/>
      </a:accent3>
      <a:accent4>
        <a:srgbClr val="C9D8C8"/>
      </a:accent4>
      <a:accent5>
        <a:srgbClr val="000000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1231</TotalTime>
  <Words>550</Words>
  <Application>Microsoft Office PowerPoint</Application>
  <PresentationFormat>Presentación en pantalla (16:9)</PresentationFormat>
  <Paragraphs>63</Paragraphs>
  <Slides>16</Slides>
  <Notes>16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2" baseType="lpstr">
      <vt:lpstr>Livvic</vt:lpstr>
      <vt:lpstr>Playfair Display</vt:lpstr>
      <vt:lpstr>Roboto Condensed Light</vt:lpstr>
      <vt:lpstr>Arial</vt:lpstr>
      <vt:lpstr>Montserrat</vt:lpstr>
      <vt:lpstr>Minimalist Green Slides by Slidesgo</vt:lpstr>
      <vt:lpstr>Derechos Humanos y tecnologia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CAMBIOS TECNOLÓGICOS </vt:lpstr>
      <vt:lpstr>Derecho A LA INTIMIDAD </vt:lpstr>
      <vt:lpstr>MUCHAS GRACIAS!!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Derechos Humanos</dc:title>
  <dc:creator>pc</dc:creator>
  <cp:lastModifiedBy>pc</cp:lastModifiedBy>
  <cp:revision>56</cp:revision>
  <dcterms:modified xsi:type="dcterms:W3CDTF">2022-04-23T13:22:35Z</dcterms:modified>
</cp:coreProperties>
</file>