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9"/>
  </p:notesMasterIdLst>
  <p:sldIdLst>
    <p:sldId id="256" r:id="rId2"/>
    <p:sldId id="314" r:id="rId3"/>
    <p:sldId id="315" r:id="rId4"/>
    <p:sldId id="317" r:id="rId5"/>
    <p:sldId id="257" r:id="rId6"/>
    <p:sldId id="318" r:id="rId7"/>
    <p:sldId id="260" r:id="rId8"/>
  </p:sldIdLst>
  <p:sldSz cx="9144000" cy="5143500" type="screen16x9"/>
  <p:notesSz cx="6858000" cy="9144000"/>
  <p:embeddedFontLst>
    <p:embeddedFont>
      <p:font typeface="Playfair Display" panose="020B0604020202020204" charset="0"/>
      <p:regular r:id="rId10"/>
      <p:bold r:id="rId11"/>
      <p:italic r:id="rId12"/>
      <p:boldItalic r:id="rId13"/>
    </p:embeddedFont>
    <p:embeddedFont>
      <p:font typeface="Montserrat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D0EDFA-B7E0-471F-9517-24FDBBD11CCE}">
  <a:tblStyle styleId="{8ED0EDFA-B7E0-471F-9517-24FDBBD11C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043" autoAdjust="0"/>
  </p:normalViewPr>
  <p:slideViewPr>
    <p:cSldViewPr>
      <p:cViewPr varScale="1">
        <p:scale>
          <a:sx n="92" d="100"/>
          <a:sy n="92" d="100"/>
        </p:scale>
        <p:origin x="75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390171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be2a4d16e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be2a4d16e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be2a4d16e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be2a4d16e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30325341f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30325341f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be2a4d16e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be2a4d16e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24a92be2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824a92be28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d5fefc67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8d5fefc67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900300" y="0"/>
            <a:ext cx="5244000" cy="5143500"/>
          </a:xfrm>
          <a:prstGeom prst="rect">
            <a:avLst/>
          </a:prstGeom>
          <a:solidFill>
            <a:srgbClr val="A6B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572000" y="1332150"/>
            <a:ext cx="3900600" cy="15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572000" y="2914050"/>
            <a:ext cx="3904500" cy="5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667500" y="571500"/>
            <a:ext cx="7809000" cy="4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5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667500" y="1203425"/>
            <a:ext cx="8092800" cy="35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ivvic"/>
              <a:buAutoNum type="arabicPeriod"/>
              <a:defRPr sz="1200">
                <a:solidFill>
                  <a:schemeClr val="lt1"/>
                </a:solidFill>
              </a:defRPr>
            </a:lvl1pPr>
            <a:lvl2pPr marL="914400" lvl="1" indent="-2921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alphaLcPeriod"/>
              <a:defRPr sz="1200">
                <a:solidFill>
                  <a:schemeClr val="lt1"/>
                </a:solidFill>
              </a:defRPr>
            </a:lvl2pPr>
            <a:lvl3pPr marL="1371600" lvl="2" indent="-2921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romanLcPeriod"/>
              <a:defRPr sz="1200">
                <a:solidFill>
                  <a:schemeClr val="lt1"/>
                </a:solidFill>
              </a:defRPr>
            </a:lvl3pPr>
            <a:lvl4pPr marL="1828800" lvl="3" indent="-2921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arabicPeriod"/>
              <a:defRPr sz="1200">
                <a:solidFill>
                  <a:schemeClr val="lt1"/>
                </a:solidFill>
              </a:defRPr>
            </a:lvl4pPr>
            <a:lvl5pPr marL="2286000" lvl="4" indent="-2921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alphaLcPeriod"/>
              <a:defRPr sz="1200">
                <a:solidFill>
                  <a:schemeClr val="lt1"/>
                </a:solidFill>
              </a:defRPr>
            </a:lvl5pPr>
            <a:lvl6pPr marL="2743200" lvl="5" indent="-2921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romanLcPeriod"/>
              <a:defRPr sz="1200">
                <a:solidFill>
                  <a:schemeClr val="lt1"/>
                </a:solidFill>
              </a:defRPr>
            </a:lvl6pPr>
            <a:lvl7pPr marL="3200400" lvl="6" indent="-2921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arabicPeriod"/>
              <a:defRPr sz="1200">
                <a:solidFill>
                  <a:schemeClr val="lt1"/>
                </a:solidFill>
              </a:defRPr>
            </a:lvl7pPr>
            <a:lvl8pPr marL="3657600" lvl="7" indent="-2921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alphaLcPeriod"/>
              <a:defRPr sz="1200">
                <a:solidFill>
                  <a:schemeClr val="lt1"/>
                </a:solidFill>
              </a:defRPr>
            </a:lvl8pPr>
            <a:lvl9pPr marL="4114800" lvl="8" indent="-2921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Font typeface="Roboto Condensed Light"/>
              <a:buAutoNum type="romanLcPeriod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/>
          <p:nvPr/>
        </p:nvSpPr>
        <p:spPr>
          <a:xfrm>
            <a:off x="658875" y="571500"/>
            <a:ext cx="7809000" cy="400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667500" y="868680"/>
            <a:ext cx="7809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5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1244988" y="1897175"/>
            <a:ext cx="30087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1238525" y="2595325"/>
            <a:ext cx="3008700" cy="12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4893617" y="1897175"/>
            <a:ext cx="30054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4886911" y="2595325"/>
            <a:ext cx="3008700" cy="12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113988" y="868680"/>
            <a:ext cx="49152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5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1"/>
          </p:nvPr>
        </p:nvSpPr>
        <p:spPr>
          <a:xfrm>
            <a:off x="2114813" y="1776153"/>
            <a:ext cx="4915200" cy="280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2921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marL="1371600" lvl="2" indent="-2921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marL="1828800" lvl="3" indent="-2921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marL="2286000" lvl="4" indent="-2921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marL="2743200" lvl="5" indent="-2921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marL="3200400" lvl="6" indent="-2921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marL="3657600" lvl="7" indent="-2921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marL="4114800" lvl="8" indent="-2921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5">
  <p:cSld name="CUSTOM_14">
    <p:bg>
      <p:bgPr>
        <a:solidFill>
          <a:schemeClr val="dk2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667500" y="571500"/>
            <a:ext cx="4818900" cy="80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Playfair Display"/>
              <a:buNone/>
              <a:defRPr sz="25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Font typeface="Playfair Display"/>
              <a:buNone/>
              <a:defRPr sz="25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Font typeface="Playfair Display"/>
              <a:buNone/>
              <a:defRPr sz="25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Font typeface="Playfair Display"/>
              <a:buNone/>
              <a:defRPr sz="25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Font typeface="Playfair Display"/>
              <a:buNone/>
              <a:defRPr sz="25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Font typeface="Playfair Display"/>
              <a:buNone/>
              <a:defRPr sz="25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Font typeface="Playfair Display"/>
              <a:buNone/>
              <a:defRPr sz="25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Font typeface="Playfair Display"/>
              <a:buNone/>
              <a:defRPr sz="25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Font typeface="Playfair Display"/>
              <a:buNone/>
              <a:defRPr sz="25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subTitle" idx="1"/>
          </p:nvPr>
        </p:nvSpPr>
        <p:spPr>
          <a:xfrm>
            <a:off x="667500" y="1562550"/>
            <a:ext cx="7809000" cy="30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2">
  <p:cSld name="CUSTOM_22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1"/>
          <p:cNvSpPr txBox="1">
            <a:spLocks noGrp="1"/>
          </p:cNvSpPr>
          <p:nvPr>
            <p:ph type="title"/>
          </p:nvPr>
        </p:nvSpPr>
        <p:spPr>
          <a:xfrm>
            <a:off x="667500" y="868680"/>
            <a:ext cx="7809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5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59" name="Google Shape;159;p31"/>
          <p:cNvSpPr txBox="1">
            <a:spLocks noGrp="1"/>
          </p:cNvSpPr>
          <p:nvPr>
            <p:ph type="subTitle" idx="1"/>
          </p:nvPr>
        </p:nvSpPr>
        <p:spPr>
          <a:xfrm>
            <a:off x="1238525" y="1818475"/>
            <a:ext cx="3008400" cy="51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60" name="Google Shape;160;p31"/>
          <p:cNvSpPr txBox="1">
            <a:spLocks noGrp="1"/>
          </p:cNvSpPr>
          <p:nvPr>
            <p:ph type="subTitle" idx="2"/>
          </p:nvPr>
        </p:nvSpPr>
        <p:spPr>
          <a:xfrm>
            <a:off x="1238525" y="2596900"/>
            <a:ext cx="3008400" cy="11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61" name="Google Shape;161;p31"/>
          <p:cNvSpPr txBox="1">
            <a:spLocks noGrp="1"/>
          </p:cNvSpPr>
          <p:nvPr>
            <p:ph type="subTitle" idx="3"/>
          </p:nvPr>
        </p:nvSpPr>
        <p:spPr>
          <a:xfrm>
            <a:off x="4890650" y="1818475"/>
            <a:ext cx="3008400" cy="51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62" name="Google Shape;162;p31"/>
          <p:cNvSpPr txBox="1">
            <a:spLocks noGrp="1"/>
          </p:cNvSpPr>
          <p:nvPr>
            <p:ph type="subTitle" idx="4"/>
          </p:nvPr>
        </p:nvSpPr>
        <p:spPr>
          <a:xfrm>
            <a:off x="4885400" y="2598275"/>
            <a:ext cx="3008400" cy="11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63" name="Google Shape;163;p31"/>
          <p:cNvSpPr/>
          <p:nvPr/>
        </p:nvSpPr>
        <p:spPr>
          <a:xfrm>
            <a:off x="75" y="0"/>
            <a:ext cx="9144000" cy="571500"/>
          </a:xfrm>
          <a:prstGeom prst="rect">
            <a:avLst/>
          </a:prstGeom>
          <a:solidFill>
            <a:srgbClr val="A6B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31"/>
          <p:cNvSpPr/>
          <p:nvPr/>
        </p:nvSpPr>
        <p:spPr>
          <a:xfrm rot="10800000">
            <a:off x="100" y="4578000"/>
            <a:ext cx="9144000" cy="565500"/>
          </a:xfrm>
          <a:prstGeom prst="rect">
            <a:avLst/>
          </a:prstGeom>
          <a:solidFill>
            <a:srgbClr val="A6B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67500" y="445025"/>
            <a:ext cx="780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  <a:defRPr sz="2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67500" y="1152475"/>
            <a:ext cx="7809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5" r:id="rId4"/>
    <p:sldLayoutId id="2147483658" r:id="rId5"/>
    <p:sldLayoutId id="2147483671" r:id="rId6"/>
    <p:sldLayoutId id="214748367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>
            <a:spLocks noGrp="1"/>
          </p:cNvSpPr>
          <p:nvPr>
            <p:ph type="ctrTitle"/>
          </p:nvPr>
        </p:nvSpPr>
        <p:spPr>
          <a:xfrm>
            <a:off x="4572000" y="1332150"/>
            <a:ext cx="3900600" cy="15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cap="all" dirty="0" smtClean="0">
                <a:solidFill>
                  <a:srgbClr val="FFFFFF"/>
                </a:solidFill>
              </a:rPr>
              <a:t>Derechos Humanos</a:t>
            </a:r>
            <a:endParaRPr cap="all" dirty="0">
              <a:solidFill>
                <a:srgbClr val="FFFFFF"/>
              </a:solidFill>
            </a:endParaRPr>
          </a:p>
        </p:txBody>
      </p:sp>
      <p:sp>
        <p:nvSpPr>
          <p:cNvPr id="174" name="Google Shape;174;p34"/>
          <p:cNvSpPr txBox="1">
            <a:spLocks noGrp="1"/>
          </p:cNvSpPr>
          <p:nvPr>
            <p:ph type="subTitle" idx="1"/>
          </p:nvPr>
        </p:nvSpPr>
        <p:spPr>
          <a:xfrm>
            <a:off x="4572000" y="2914050"/>
            <a:ext cx="3904500" cy="5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>
                <a:solidFill>
                  <a:srgbClr val="FFFFFF"/>
                </a:solidFill>
              </a:rPr>
              <a:t>Dra. M. Daniela Izaguirre</a:t>
            </a:r>
            <a:endParaRPr dirty="0">
              <a:solidFill>
                <a:srgbClr val="FFFFFF"/>
              </a:solidFill>
            </a:endParaRPr>
          </a:p>
        </p:txBody>
      </p:sp>
      <p:grpSp>
        <p:nvGrpSpPr>
          <p:cNvPr id="5" name="Google Shape;12654;p85"/>
          <p:cNvGrpSpPr/>
          <p:nvPr/>
        </p:nvGrpSpPr>
        <p:grpSpPr>
          <a:xfrm>
            <a:off x="-76200" y="1504950"/>
            <a:ext cx="4038600" cy="2667000"/>
            <a:chOff x="2770052" y="2009628"/>
            <a:chExt cx="327085" cy="277080"/>
          </a:xfrm>
          <a:solidFill>
            <a:schemeClr val="bg2"/>
          </a:solidFill>
        </p:grpSpPr>
        <p:sp>
          <p:nvSpPr>
            <p:cNvPr id="6" name="Google Shape;12655;p85"/>
            <p:cNvSpPr/>
            <p:nvPr/>
          </p:nvSpPr>
          <p:spPr>
            <a:xfrm>
              <a:off x="2770052" y="2023537"/>
              <a:ext cx="327085" cy="263170"/>
            </a:xfrm>
            <a:custGeom>
              <a:avLst/>
              <a:gdLst/>
              <a:ahLst/>
              <a:cxnLst/>
              <a:rect l="l" t="t" r="r" b="b"/>
              <a:pathLst>
                <a:path w="10276" h="8268" extrusionOk="0">
                  <a:moveTo>
                    <a:pt x="6251" y="2267"/>
                  </a:moveTo>
                  <a:lnTo>
                    <a:pt x="7061" y="2541"/>
                  </a:lnTo>
                  <a:cubicBezTo>
                    <a:pt x="7073" y="2544"/>
                    <a:pt x="7086" y="2545"/>
                    <a:pt x="7098" y="2545"/>
                  </a:cubicBezTo>
                  <a:cubicBezTo>
                    <a:pt x="7136" y="2545"/>
                    <a:pt x="7174" y="2532"/>
                    <a:pt x="7192" y="2505"/>
                  </a:cubicBezTo>
                  <a:lnTo>
                    <a:pt x="7454" y="2314"/>
                  </a:lnTo>
                  <a:lnTo>
                    <a:pt x="9240" y="4660"/>
                  </a:lnTo>
                  <a:lnTo>
                    <a:pt x="8978" y="4874"/>
                  </a:lnTo>
                  <a:cubicBezTo>
                    <a:pt x="8966" y="4862"/>
                    <a:pt x="8942" y="4839"/>
                    <a:pt x="8930" y="4839"/>
                  </a:cubicBezTo>
                  <a:lnTo>
                    <a:pt x="5811" y="3148"/>
                  </a:lnTo>
                  <a:lnTo>
                    <a:pt x="5930" y="2969"/>
                  </a:lnTo>
                  <a:cubicBezTo>
                    <a:pt x="5978" y="2898"/>
                    <a:pt x="5966" y="2803"/>
                    <a:pt x="5894" y="2755"/>
                  </a:cubicBezTo>
                  <a:cubicBezTo>
                    <a:pt x="5864" y="2742"/>
                    <a:pt x="5834" y="2735"/>
                    <a:pt x="5806" y="2735"/>
                  </a:cubicBezTo>
                  <a:cubicBezTo>
                    <a:pt x="5756" y="2735"/>
                    <a:pt x="5710" y="2757"/>
                    <a:pt x="5680" y="2803"/>
                  </a:cubicBezTo>
                  <a:lnTo>
                    <a:pt x="5358" y="3326"/>
                  </a:lnTo>
                  <a:cubicBezTo>
                    <a:pt x="5335" y="3350"/>
                    <a:pt x="5323" y="3374"/>
                    <a:pt x="5323" y="3398"/>
                  </a:cubicBezTo>
                  <a:lnTo>
                    <a:pt x="5323" y="4684"/>
                  </a:lnTo>
                  <a:cubicBezTo>
                    <a:pt x="5323" y="4946"/>
                    <a:pt x="5097" y="5172"/>
                    <a:pt x="4835" y="5172"/>
                  </a:cubicBezTo>
                  <a:cubicBezTo>
                    <a:pt x="4561" y="5172"/>
                    <a:pt x="4346" y="4946"/>
                    <a:pt x="4346" y="4684"/>
                  </a:cubicBezTo>
                  <a:lnTo>
                    <a:pt x="4346" y="3410"/>
                  </a:lnTo>
                  <a:lnTo>
                    <a:pt x="4620" y="2267"/>
                  </a:lnTo>
                  <a:close/>
                  <a:moveTo>
                    <a:pt x="2680" y="1767"/>
                  </a:moveTo>
                  <a:lnTo>
                    <a:pt x="2918" y="1898"/>
                  </a:lnTo>
                  <a:lnTo>
                    <a:pt x="941" y="5303"/>
                  </a:lnTo>
                  <a:lnTo>
                    <a:pt x="703" y="5172"/>
                  </a:lnTo>
                  <a:lnTo>
                    <a:pt x="2680" y="1767"/>
                  </a:lnTo>
                  <a:close/>
                  <a:moveTo>
                    <a:pt x="3180" y="4743"/>
                  </a:moveTo>
                  <a:cubicBezTo>
                    <a:pt x="3287" y="4743"/>
                    <a:pt x="3370" y="4779"/>
                    <a:pt x="3442" y="4874"/>
                  </a:cubicBezTo>
                  <a:cubicBezTo>
                    <a:pt x="3561" y="5017"/>
                    <a:pt x="3525" y="5231"/>
                    <a:pt x="3370" y="5339"/>
                  </a:cubicBezTo>
                  <a:lnTo>
                    <a:pt x="2322" y="6112"/>
                  </a:lnTo>
                  <a:cubicBezTo>
                    <a:pt x="2262" y="6150"/>
                    <a:pt x="2194" y="6169"/>
                    <a:pt x="2127" y="6169"/>
                  </a:cubicBezTo>
                  <a:cubicBezTo>
                    <a:pt x="2023" y="6169"/>
                    <a:pt x="1923" y="6123"/>
                    <a:pt x="1858" y="6029"/>
                  </a:cubicBezTo>
                  <a:cubicBezTo>
                    <a:pt x="1751" y="5886"/>
                    <a:pt x="1787" y="5672"/>
                    <a:pt x="1929" y="5565"/>
                  </a:cubicBezTo>
                  <a:lnTo>
                    <a:pt x="2989" y="4803"/>
                  </a:lnTo>
                  <a:cubicBezTo>
                    <a:pt x="3049" y="4755"/>
                    <a:pt x="3120" y="4743"/>
                    <a:pt x="3180" y="4743"/>
                  </a:cubicBezTo>
                  <a:close/>
                  <a:moveTo>
                    <a:pt x="3775" y="5493"/>
                  </a:moveTo>
                  <a:cubicBezTo>
                    <a:pt x="3870" y="5493"/>
                    <a:pt x="3954" y="5553"/>
                    <a:pt x="4013" y="5636"/>
                  </a:cubicBezTo>
                  <a:cubicBezTo>
                    <a:pt x="4132" y="5779"/>
                    <a:pt x="4085" y="5993"/>
                    <a:pt x="3942" y="6089"/>
                  </a:cubicBezTo>
                  <a:lnTo>
                    <a:pt x="3132" y="6708"/>
                  </a:lnTo>
                  <a:cubicBezTo>
                    <a:pt x="3076" y="6745"/>
                    <a:pt x="3013" y="6764"/>
                    <a:pt x="2949" y="6764"/>
                  </a:cubicBezTo>
                  <a:cubicBezTo>
                    <a:pt x="2851" y="6764"/>
                    <a:pt x="2752" y="6718"/>
                    <a:pt x="2680" y="6624"/>
                  </a:cubicBezTo>
                  <a:cubicBezTo>
                    <a:pt x="2572" y="6482"/>
                    <a:pt x="2596" y="6255"/>
                    <a:pt x="2751" y="6148"/>
                  </a:cubicBezTo>
                  <a:lnTo>
                    <a:pt x="3537" y="5589"/>
                  </a:lnTo>
                  <a:cubicBezTo>
                    <a:pt x="3573" y="5565"/>
                    <a:pt x="3596" y="5541"/>
                    <a:pt x="3620" y="5529"/>
                  </a:cubicBezTo>
                  <a:cubicBezTo>
                    <a:pt x="3668" y="5517"/>
                    <a:pt x="3715" y="5493"/>
                    <a:pt x="3775" y="5493"/>
                  </a:cubicBezTo>
                  <a:close/>
                  <a:moveTo>
                    <a:pt x="4359" y="6281"/>
                  </a:moveTo>
                  <a:cubicBezTo>
                    <a:pt x="4454" y="6281"/>
                    <a:pt x="4550" y="6321"/>
                    <a:pt x="4620" y="6398"/>
                  </a:cubicBezTo>
                  <a:cubicBezTo>
                    <a:pt x="4739" y="6553"/>
                    <a:pt x="4704" y="6755"/>
                    <a:pt x="4549" y="6863"/>
                  </a:cubicBezTo>
                  <a:lnTo>
                    <a:pt x="3954" y="7303"/>
                  </a:lnTo>
                  <a:cubicBezTo>
                    <a:pt x="3898" y="7331"/>
                    <a:pt x="3829" y="7358"/>
                    <a:pt x="3767" y="7358"/>
                  </a:cubicBezTo>
                  <a:cubicBezTo>
                    <a:pt x="3749" y="7358"/>
                    <a:pt x="3732" y="7356"/>
                    <a:pt x="3715" y="7351"/>
                  </a:cubicBezTo>
                  <a:cubicBezTo>
                    <a:pt x="3620" y="7339"/>
                    <a:pt x="3549" y="7303"/>
                    <a:pt x="3513" y="7220"/>
                  </a:cubicBezTo>
                  <a:cubicBezTo>
                    <a:pt x="3406" y="7077"/>
                    <a:pt x="3430" y="6863"/>
                    <a:pt x="3584" y="6755"/>
                  </a:cubicBezTo>
                  <a:lnTo>
                    <a:pt x="4144" y="6363"/>
                  </a:lnTo>
                  <a:lnTo>
                    <a:pt x="4168" y="6339"/>
                  </a:lnTo>
                  <a:cubicBezTo>
                    <a:pt x="4226" y="6300"/>
                    <a:pt x="4292" y="6281"/>
                    <a:pt x="4359" y="6281"/>
                  </a:cubicBezTo>
                  <a:close/>
                  <a:moveTo>
                    <a:pt x="2870" y="2553"/>
                  </a:moveTo>
                  <a:lnTo>
                    <a:pt x="3156" y="2707"/>
                  </a:lnTo>
                  <a:cubicBezTo>
                    <a:pt x="3173" y="2725"/>
                    <a:pt x="3197" y="2736"/>
                    <a:pt x="3218" y="2736"/>
                  </a:cubicBezTo>
                  <a:cubicBezTo>
                    <a:pt x="3226" y="2736"/>
                    <a:pt x="3233" y="2734"/>
                    <a:pt x="3239" y="2731"/>
                  </a:cubicBezTo>
                  <a:lnTo>
                    <a:pt x="3942" y="2636"/>
                  </a:lnTo>
                  <a:lnTo>
                    <a:pt x="4192" y="2743"/>
                  </a:lnTo>
                  <a:lnTo>
                    <a:pt x="4049" y="3338"/>
                  </a:lnTo>
                  <a:lnTo>
                    <a:pt x="4049" y="3362"/>
                  </a:lnTo>
                  <a:lnTo>
                    <a:pt x="4049" y="4648"/>
                  </a:lnTo>
                  <a:cubicBezTo>
                    <a:pt x="4049" y="5077"/>
                    <a:pt x="4406" y="5434"/>
                    <a:pt x="4835" y="5434"/>
                  </a:cubicBezTo>
                  <a:cubicBezTo>
                    <a:pt x="5263" y="5434"/>
                    <a:pt x="5620" y="5077"/>
                    <a:pt x="5620" y="4648"/>
                  </a:cubicBezTo>
                  <a:lnTo>
                    <a:pt x="5620" y="3410"/>
                  </a:lnTo>
                  <a:lnTo>
                    <a:pt x="5656" y="3362"/>
                  </a:lnTo>
                  <a:lnTo>
                    <a:pt x="8776" y="5065"/>
                  </a:lnTo>
                  <a:cubicBezTo>
                    <a:pt x="8942" y="5184"/>
                    <a:pt x="9002" y="5374"/>
                    <a:pt x="8907" y="5541"/>
                  </a:cubicBezTo>
                  <a:cubicBezTo>
                    <a:pt x="8850" y="5654"/>
                    <a:pt x="8745" y="5717"/>
                    <a:pt x="8631" y="5717"/>
                  </a:cubicBezTo>
                  <a:cubicBezTo>
                    <a:pt x="8576" y="5717"/>
                    <a:pt x="8520" y="5703"/>
                    <a:pt x="8466" y="5672"/>
                  </a:cubicBezTo>
                  <a:lnTo>
                    <a:pt x="6740" y="4743"/>
                  </a:lnTo>
                  <a:cubicBezTo>
                    <a:pt x="6711" y="4727"/>
                    <a:pt x="6682" y="4719"/>
                    <a:pt x="6655" y="4719"/>
                  </a:cubicBezTo>
                  <a:cubicBezTo>
                    <a:pt x="6603" y="4719"/>
                    <a:pt x="6557" y="4748"/>
                    <a:pt x="6525" y="4803"/>
                  </a:cubicBezTo>
                  <a:cubicBezTo>
                    <a:pt x="6490" y="4874"/>
                    <a:pt x="6513" y="4958"/>
                    <a:pt x="6585" y="5005"/>
                  </a:cubicBezTo>
                  <a:lnTo>
                    <a:pt x="8037" y="5791"/>
                  </a:lnTo>
                  <a:cubicBezTo>
                    <a:pt x="8192" y="5886"/>
                    <a:pt x="8252" y="6077"/>
                    <a:pt x="8168" y="6243"/>
                  </a:cubicBezTo>
                  <a:cubicBezTo>
                    <a:pt x="8104" y="6356"/>
                    <a:pt x="7996" y="6415"/>
                    <a:pt x="7881" y="6415"/>
                  </a:cubicBezTo>
                  <a:cubicBezTo>
                    <a:pt x="7826" y="6415"/>
                    <a:pt x="7770" y="6401"/>
                    <a:pt x="7716" y="6374"/>
                  </a:cubicBezTo>
                  <a:lnTo>
                    <a:pt x="6251" y="5565"/>
                  </a:lnTo>
                  <a:cubicBezTo>
                    <a:pt x="6226" y="5554"/>
                    <a:pt x="6200" y="5548"/>
                    <a:pt x="6175" y="5548"/>
                  </a:cubicBezTo>
                  <a:cubicBezTo>
                    <a:pt x="6120" y="5548"/>
                    <a:pt x="6070" y="5575"/>
                    <a:pt x="6037" y="5624"/>
                  </a:cubicBezTo>
                  <a:cubicBezTo>
                    <a:pt x="5990" y="5708"/>
                    <a:pt x="6025" y="5791"/>
                    <a:pt x="6097" y="5839"/>
                  </a:cubicBezTo>
                  <a:lnTo>
                    <a:pt x="7287" y="6493"/>
                  </a:lnTo>
                  <a:cubicBezTo>
                    <a:pt x="7454" y="6577"/>
                    <a:pt x="7514" y="6779"/>
                    <a:pt x="7418" y="6934"/>
                  </a:cubicBezTo>
                  <a:cubicBezTo>
                    <a:pt x="7360" y="7050"/>
                    <a:pt x="7250" y="7114"/>
                    <a:pt x="7132" y="7114"/>
                  </a:cubicBezTo>
                  <a:cubicBezTo>
                    <a:pt x="7081" y="7114"/>
                    <a:pt x="7028" y="7102"/>
                    <a:pt x="6978" y="7077"/>
                  </a:cubicBezTo>
                  <a:lnTo>
                    <a:pt x="5728" y="6386"/>
                  </a:lnTo>
                  <a:cubicBezTo>
                    <a:pt x="5705" y="6371"/>
                    <a:pt x="5680" y="6365"/>
                    <a:pt x="5655" y="6365"/>
                  </a:cubicBezTo>
                  <a:cubicBezTo>
                    <a:pt x="5601" y="6365"/>
                    <a:pt x="5546" y="6397"/>
                    <a:pt x="5513" y="6446"/>
                  </a:cubicBezTo>
                  <a:cubicBezTo>
                    <a:pt x="5478" y="6517"/>
                    <a:pt x="5501" y="6613"/>
                    <a:pt x="5573" y="6660"/>
                  </a:cubicBezTo>
                  <a:lnTo>
                    <a:pt x="6549" y="7172"/>
                  </a:lnTo>
                  <a:cubicBezTo>
                    <a:pt x="6704" y="7267"/>
                    <a:pt x="6763" y="7458"/>
                    <a:pt x="6680" y="7625"/>
                  </a:cubicBezTo>
                  <a:cubicBezTo>
                    <a:pt x="6616" y="7737"/>
                    <a:pt x="6508" y="7801"/>
                    <a:pt x="6393" y="7801"/>
                  </a:cubicBezTo>
                  <a:cubicBezTo>
                    <a:pt x="6338" y="7801"/>
                    <a:pt x="6282" y="7786"/>
                    <a:pt x="6228" y="7756"/>
                  </a:cubicBezTo>
                  <a:lnTo>
                    <a:pt x="5549" y="7386"/>
                  </a:lnTo>
                  <a:cubicBezTo>
                    <a:pt x="5549" y="7255"/>
                    <a:pt x="5501" y="7101"/>
                    <a:pt x="5406" y="6994"/>
                  </a:cubicBezTo>
                  <a:cubicBezTo>
                    <a:pt x="5299" y="6851"/>
                    <a:pt x="5132" y="6755"/>
                    <a:pt x="4954" y="6744"/>
                  </a:cubicBezTo>
                  <a:lnTo>
                    <a:pt x="4954" y="6696"/>
                  </a:lnTo>
                  <a:cubicBezTo>
                    <a:pt x="4977" y="6541"/>
                    <a:pt x="4930" y="6363"/>
                    <a:pt x="4835" y="6220"/>
                  </a:cubicBezTo>
                  <a:cubicBezTo>
                    <a:pt x="4716" y="6077"/>
                    <a:pt x="4549" y="5982"/>
                    <a:pt x="4370" y="5970"/>
                  </a:cubicBezTo>
                  <a:lnTo>
                    <a:pt x="4370" y="5922"/>
                  </a:lnTo>
                  <a:cubicBezTo>
                    <a:pt x="4406" y="5767"/>
                    <a:pt x="4358" y="5589"/>
                    <a:pt x="4251" y="5446"/>
                  </a:cubicBezTo>
                  <a:cubicBezTo>
                    <a:pt x="4132" y="5303"/>
                    <a:pt x="3965" y="5208"/>
                    <a:pt x="3787" y="5196"/>
                  </a:cubicBezTo>
                  <a:lnTo>
                    <a:pt x="3787" y="5148"/>
                  </a:lnTo>
                  <a:cubicBezTo>
                    <a:pt x="3823" y="4993"/>
                    <a:pt x="3775" y="4815"/>
                    <a:pt x="3668" y="4672"/>
                  </a:cubicBezTo>
                  <a:cubicBezTo>
                    <a:pt x="3547" y="4516"/>
                    <a:pt x="3359" y="4432"/>
                    <a:pt x="3172" y="4432"/>
                  </a:cubicBezTo>
                  <a:cubicBezTo>
                    <a:pt x="3044" y="4432"/>
                    <a:pt x="2917" y="4471"/>
                    <a:pt x="2811" y="4553"/>
                  </a:cubicBezTo>
                  <a:lnTo>
                    <a:pt x="1763" y="5315"/>
                  </a:lnTo>
                  <a:lnTo>
                    <a:pt x="1394" y="5112"/>
                  </a:lnTo>
                  <a:lnTo>
                    <a:pt x="2870" y="2553"/>
                  </a:lnTo>
                  <a:close/>
                  <a:moveTo>
                    <a:pt x="4936" y="7026"/>
                  </a:moveTo>
                  <a:cubicBezTo>
                    <a:pt x="5036" y="7026"/>
                    <a:pt x="5132" y="7070"/>
                    <a:pt x="5204" y="7148"/>
                  </a:cubicBezTo>
                  <a:cubicBezTo>
                    <a:pt x="5251" y="7244"/>
                    <a:pt x="5275" y="7315"/>
                    <a:pt x="5263" y="7398"/>
                  </a:cubicBezTo>
                  <a:cubicBezTo>
                    <a:pt x="5251" y="7494"/>
                    <a:pt x="5204" y="7565"/>
                    <a:pt x="5132" y="7625"/>
                  </a:cubicBezTo>
                  <a:lnTo>
                    <a:pt x="4787" y="7875"/>
                  </a:lnTo>
                  <a:cubicBezTo>
                    <a:pt x="4729" y="7918"/>
                    <a:pt x="4658" y="7940"/>
                    <a:pt x="4588" y="7940"/>
                  </a:cubicBezTo>
                  <a:cubicBezTo>
                    <a:pt x="4487" y="7940"/>
                    <a:pt x="4386" y="7895"/>
                    <a:pt x="4323" y="7803"/>
                  </a:cubicBezTo>
                  <a:cubicBezTo>
                    <a:pt x="4215" y="7660"/>
                    <a:pt x="4251" y="7446"/>
                    <a:pt x="4406" y="7339"/>
                  </a:cubicBezTo>
                  <a:lnTo>
                    <a:pt x="4727" y="7101"/>
                  </a:lnTo>
                  <a:lnTo>
                    <a:pt x="4739" y="7089"/>
                  </a:lnTo>
                  <a:cubicBezTo>
                    <a:pt x="4802" y="7046"/>
                    <a:pt x="4870" y="7026"/>
                    <a:pt x="4936" y="7026"/>
                  </a:cubicBezTo>
                  <a:close/>
                  <a:moveTo>
                    <a:pt x="180" y="0"/>
                  </a:moveTo>
                  <a:cubicBezTo>
                    <a:pt x="125" y="0"/>
                    <a:pt x="69" y="27"/>
                    <a:pt x="36" y="76"/>
                  </a:cubicBezTo>
                  <a:cubicBezTo>
                    <a:pt x="1" y="159"/>
                    <a:pt x="24" y="243"/>
                    <a:pt x="96" y="290"/>
                  </a:cubicBezTo>
                  <a:lnTo>
                    <a:pt x="2382" y="1600"/>
                  </a:lnTo>
                  <a:lnTo>
                    <a:pt x="405" y="5005"/>
                  </a:lnTo>
                  <a:lnTo>
                    <a:pt x="251" y="4922"/>
                  </a:lnTo>
                  <a:cubicBezTo>
                    <a:pt x="221" y="4905"/>
                    <a:pt x="192" y="4897"/>
                    <a:pt x="164" y="4897"/>
                  </a:cubicBezTo>
                  <a:cubicBezTo>
                    <a:pt x="113" y="4897"/>
                    <a:pt x="67" y="4923"/>
                    <a:pt x="36" y="4969"/>
                  </a:cubicBezTo>
                  <a:cubicBezTo>
                    <a:pt x="1" y="5053"/>
                    <a:pt x="24" y="5136"/>
                    <a:pt x="96" y="5184"/>
                  </a:cubicBezTo>
                  <a:lnTo>
                    <a:pt x="882" y="5648"/>
                  </a:lnTo>
                  <a:cubicBezTo>
                    <a:pt x="908" y="5663"/>
                    <a:pt x="934" y="5670"/>
                    <a:pt x="959" y="5670"/>
                  </a:cubicBezTo>
                  <a:cubicBezTo>
                    <a:pt x="1014" y="5670"/>
                    <a:pt x="1063" y="5638"/>
                    <a:pt x="1096" y="5589"/>
                  </a:cubicBezTo>
                  <a:lnTo>
                    <a:pt x="1215" y="5398"/>
                  </a:lnTo>
                  <a:lnTo>
                    <a:pt x="1537" y="5565"/>
                  </a:lnTo>
                  <a:cubicBezTo>
                    <a:pt x="1441" y="5779"/>
                    <a:pt x="1453" y="6029"/>
                    <a:pt x="1584" y="6220"/>
                  </a:cubicBezTo>
                  <a:cubicBezTo>
                    <a:pt x="1703" y="6386"/>
                    <a:pt x="1894" y="6482"/>
                    <a:pt x="2096" y="6482"/>
                  </a:cubicBezTo>
                  <a:cubicBezTo>
                    <a:pt x="2156" y="6482"/>
                    <a:pt x="2227" y="6458"/>
                    <a:pt x="2287" y="6446"/>
                  </a:cubicBezTo>
                  <a:cubicBezTo>
                    <a:pt x="2287" y="6577"/>
                    <a:pt x="2334" y="6720"/>
                    <a:pt x="2406" y="6815"/>
                  </a:cubicBezTo>
                  <a:cubicBezTo>
                    <a:pt x="2525" y="6982"/>
                    <a:pt x="2715" y="7077"/>
                    <a:pt x="2906" y="7077"/>
                  </a:cubicBezTo>
                  <a:cubicBezTo>
                    <a:pt x="2965" y="7077"/>
                    <a:pt x="3049" y="7053"/>
                    <a:pt x="3108" y="7041"/>
                  </a:cubicBezTo>
                  <a:cubicBezTo>
                    <a:pt x="3108" y="7160"/>
                    <a:pt x="3144" y="7291"/>
                    <a:pt x="3227" y="7398"/>
                  </a:cubicBezTo>
                  <a:cubicBezTo>
                    <a:pt x="3323" y="7529"/>
                    <a:pt x="3465" y="7625"/>
                    <a:pt x="3644" y="7648"/>
                  </a:cubicBezTo>
                  <a:cubicBezTo>
                    <a:pt x="3668" y="7648"/>
                    <a:pt x="3715" y="7672"/>
                    <a:pt x="3739" y="7672"/>
                  </a:cubicBezTo>
                  <a:cubicBezTo>
                    <a:pt x="3799" y="7672"/>
                    <a:pt x="3882" y="7648"/>
                    <a:pt x="3942" y="7636"/>
                  </a:cubicBezTo>
                  <a:cubicBezTo>
                    <a:pt x="3942" y="7767"/>
                    <a:pt x="3977" y="7886"/>
                    <a:pt x="4061" y="7994"/>
                  </a:cubicBezTo>
                  <a:cubicBezTo>
                    <a:pt x="4156" y="8125"/>
                    <a:pt x="4299" y="8220"/>
                    <a:pt x="4477" y="8244"/>
                  </a:cubicBezTo>
                  <a:cubicBezTo>
                    <a:pt x="4501" y="8244"/>
                    <a:pt x="4549" y="8267"/>
                    <a:pt x="4573" y="8267"/>
                  </a:cubicBezTo>
                  <a:cubicBezTo>
                    <a:pt x="4716" y="8267"/>
                    <a:pt x="4835" y="8220"/>
                    <a:pt x="4954" y="8148"/>
                  </a:cubicBezTo>
                  <a:lnTo>
                    <a:pt x="5287" y="7886"/>
                  </a:lnTo>
                  <a:cubicBezTo>
                    <a:pt x="5370" y="7827"/>
                    <a:pt x="5430" y="7767"/>
                    <a:pt x="5466" y="7684"/>
                  </a:cubicBezTo>
                  <a:lnTo>
                    <a:pt x="6085" y="8029"/>
                  </a:lnTo>
                  <a:cubicBezTo>
                    <a:pt x="6168" y="8077"/>
                    <a:pt x="6275" y="8101"/>
                    <a:pt x="6382" y="8101"/>
                  </a:cubicBezTo>
                  <a:cubicBezTo>
                    <a:pt x="6442" y="8101"/>
                    <a:pt x="6501" y="8089"/>
                    <a:pt x="6561" y="8077"/>
                  </a:cubicBezTo>
                  <a:cubicBezTo>
                    <a:pt x="6716" y="8029"/>
                    <a:pt x="6859" y="7922"/>
                    <a:pt x="6930" y="7779"/>
                  </a:cubicBezTo>
                  <a:cubicBezTo>
                    <a:pt x="6990" y="7648"/>
                    <a:pt x="7013" y="7529"/>
                    <a:pt x="7002" y="7398"/>
                  </a:cubicBezTo>
                  <a:cubicBezTo>
                    <a:pt x="7049" y="7398"/>
                    <a:pt x="7073" y="7422"/>
                    <a:pt x="7121" y="7422"/>
                  </a:cubicBezTo>
                  <a:cubicBezTo>
                    <a:pt x="7347" y="7422"/>
                    <a:pt x="7573" y="7303"/>
                    <a:pt x="7668" y="7089"/>
                  </a:cubicBezTo>
                  <a:cubicBezTo>
                    <a:pt x="7728" y="6970"/>
                    <a:pt x="7764" y="6839"/>
                    <a:pt x="7752" y="6720"/>
                  </a:cubicBezTo>
                  <a:cubicBezTo>
                    <a:pt x="7787" y="6720"/>
                    <a:pt x="7823" y="6732"/>
                    <a:pt x="7871" y="6732"/>
                  </a:cubicBezTo>
                  <a:cubicBezTo>
                    <a:pt x="8085" y="6732"/>
                    <a:pt x="8311" y="6613"/>
                    <a:pt x="8418" y="6410"/>
                  </a:cubicBezTo>
                  <a:cubicBezTo>
                    <a:pt x="8478" y="6291"/>
                    <a:pt x="8502" y="6172"/>
                    <a:pt x="8490" y="6029"/>
                  </a:cubicBezTo>
                  <a:cubicBezTo>
                    <a:pt x="8537" y="6029"/>
                    <a:pt x="8561" y="6053"/>
                    <a:pt x="8609" y="6053"/>
                  </a:cubicBezTo>
                  <a:cubicBezTo>
                    <a:pt x="8668" y="6053"/>
                    <a:pt x="8728" y="6029"/>
                    <a:pt x="8787" y="6017"/>
                  </a:cubicBezTo>
                  <a:cubicBezTo>
                    <a:pt x="8954" y="5970"/>
                    <a:pt x="9085" y="5874"/>
                    <a:pt x="9157" y="5720"/>
                  </a:cubicBezTo>
                  <a:cubicBezTo>
                    <a:pt x="9240" y="5577"/>
                    <a:pt x="9264" y="5410"/>
                    <a:pt x="9204" y="5243"/>
                  </a:cubicBezTo>
                  <a:cubicBezTo>
                    <a:pt x="9192" y="5196"/>
                    <a:pt x="9180" y="5172"/>
                    <a:pt x="9157" y="5136"/>
                  </a:cubicBezTo>
                  <a:lnTo>
                    <a:pt x="9430" y="4946"/>
                  </a:lnTo>
                  <a:lnTo>
                    <a:pt x="9561" y="5124"/>
                  </a:lnTo>
                  <a:cubicBezTo>
                    <a:pt x="9591" y="5161"/>
                    <a:pt x="9644" y="5180"/>
                    <a:pt x="9694" y="5180"/>
                  </a:cubicBezTo>
                  <a:cubicBezTo>
                    <a:pt x="9724" y="5180"/>
                    <a:pt x="9753" y="5173"/>
                    <a:pt x="9776" y="5160"/>
                  </a:cubicBezTo>
                  <a:lnTo>
                    <a:pt x="10192" y="4827"/>
                  </a:lnTo>
                  <a:cubicBezTo>
                    <a:pt x="10264" y="4743"/>
                    <a:pt x="10276" y="4648"/>
                    <a:pt x="10240" y="4577"/>
                  </a:cubicBezTo>
                  <a:cubicBezTo>
                    <a:pt x="10210" y="4539"/>
                    <a:pt x="10157" y="4521"/>
                    <a:pt x="10107" y="4521"/>
                  </a:cubicBezTo>
                  <a:cubicBezTo>
                    <a:pt x="10077" y="4521"/>
                    <a:pt x="10048" y="4527"/>
                    <a:pt x="10026" y="4541"/>
                  </a:cubicBezTo>
                  <a:lnTo>
                    <a:pt x="9728" y="4779"/>
                  </a:lnTo>
                  <a:lnTo>
                    <a:pt x="7347" y="1671"/>
                  </a:lnTo>
                  <a:lnTo>
                    <a:pt x="8704" y="790"/>
                  </a:lnTo>
                  <a:cubicBezTo>
                    <a:pt x="8776" y="755"/>
                    <a:pt x="8787" y="659"/>
                    <a:pt x="8752" y="588"/>
                  </a:cubicBezTo>
                  <a:cubicBezTo>
                    <a:pt x="8721" y="542"/>
                    <a:pt x="8670" y="516"/>
                    <a:pt x="8619" y="516"/>
                  </a:cubicBezTo>
                  <a:cubicBezTo>
                    <a:pt x="8591" y="516"/>
                    <a:pt x="8563" y="523"/>
                    <a:pt x="8537" y="540"/>
                  </a:cubicBezTo>
                  <a:lnTo>
                    <a:pt x="7049" y="1493"/>
                  </a:lnTo>
                  <a:cubicBezTo>
                    <a:pt x="6978" y="1540"/>
                    <a:pt x="6966" y="1648"/>
                    <a:pt x="7002" y="1719"/>
                  </a:cubicBezTo>
                  <a:lnTo>
                    <a:pt x="7275" y="2076"/>
                  </a:lnTo>
                  <a:lnTo>
                    <a:pt x="7085" y="2219"/>
                  </a:lnTo>
                  <a:lnTo>
                    <a:pt x="6311" y="1969"/>
                  </a:lnTo>
                  <a:cubicBezTo>
                    <a:pt x="6287" y="1969"/>
                    <a:pt x="6275" y="1957"/>
                    <a:pt x="6263" y="1957"/>
                  </a:cubicBezTo>
                  <a:lnTo>
                    <a:pt x="4501" y="1957"/>
                  </a:lnTo>
                  <a:cubicBezTo>
                    <a:pt x="4430" y="1957"/>
                    <a:pt x="4370" y="2005"/>
                    <a:pt x="4358" y="2076"/>
                  </a:cubicBezTo>
                  <a:lnTo>
                    <a:pt x="4251" y="2481"/>
                  </a:lnTo>
                  <a:lnTo>
                    <a:pt x="4001" y="2374"/>
                  </a:lnTo>
                  <a:cubicBezTo>
                    <a:pt x="3965" y="2362"/>
                    <a:pt x="3954" y="2362"/>
                    <a:pt x="3930" y="2362"/>
                  </a:cubicBezTo>
                  <a:lnTo>
                    <a:pt x="3227" y="2433"/>
                  </a:lnTo>
                  <a:lnTo>
                    <a:pt x="2989" y="2302"/>
                  </a:lnTo>
                  <a:lnTo>
                    <a:pt x="3215" y="1910"/>
                  </a:lnTo>
                  <a:cubicBezTo>
                    <a:pt x="3251" y="1838"/>
                    <a:pt x="3227" y="1743"/>
                    <a:pt x="3156" y="1707"/>
                  </a:cubicBezTo>
                  <a:lnTo>
                    <a:pt x="251" y="16"/>
                  </a:lnTo>
                  <a:cubicBezTo>
                    <a:pt x="229" y="5"/>
                    <a:pt x="204" y="0"/>
                    <a:pt x="180" y="0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656;p85"/>
            <p:cNvSpPr/>
            <p:nvPr/>
          </p:nvSpPr>
          <p:spPr>
            <a:xfrm>
              <a:off x="3059960" y="2009628"/>
              <a:ext cx="37177" cy="26960"/>
            </a:xfrm>
            <a:custGeom>
              <a:avLst/>
              <a:gdLst/>
              <a:ahLst/>
              <a:cxnLst/>
              <a:rect l="l" t="t" r="r" b="b"/>
              <a:pathLst>
                <a:path w="1168" h="847" extrusionOk="0">
                  <a:moveTo>
                    <a:pt x="999" y="0"/>
                  </a:moveTo>
                  <a:cubicBezTo>
                    <a:pt x="971" y="0"/>
                    <a:pt x="943" y="8"/>
                    <a:pt x="918" y="25"/>
                  </a:cubicBezTo>
                  <a:lnTo>
                    <a:pt x="84" y="561"/>
                  </a:lnTo>
                  <a:cubicBezTo>
                    <a:pt x="13" y="608"/>
                    <a:pt x="1" y="692"/>
                    <a:pt x="37" y="775"/>
                  </a:cubicBezTo>
                  <a:cubicBezTo>
                    <a:pt x="72" y="811"/>
                    <a:pt x="120" y="846"/>
                    <a:pt x="156" y="846"/>
                  </a:cubicBezTo>
                  <a:cubicBezTo>
                    <a:pt x="191" y="846"/>
                    <a:pt x="215" y="823"/>
                    <a:pt x="239" y="811"/>
                  </a:cubicBezTo>
                  <a:lnTo>
                    <a:pt x="1073" y="275"/>
                  </a:lnTo>
                  <a:cubicBezTo>
                    <a:pt x="1156" y="239"/>
                    <a:pt x="1168" y="144"/>
                    <a:pt x="1132" y="72"/>
                  </a:cubicBezTo>
                  <a:cubicBezTo>
                    <a:pt x="1101" y="26"/>
                    <a:pt x="1051" y="0"/>
                    <a:pt x="999" y="0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 txBox="1">
            <a:spLocks noGrp="1"/>
          </p:cNvSpPr>
          <p:nvPr>
            <p:ph type="title"/>
          </p:nvPr>
        </p:nvSpPr>
        <p:spPr>
          <a:xfrm>
            <a:off x="685800" y="285750"/>
            <a:ext cx="7809000" cy="4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Art. 75, inc. 22 Constitución Nacional</a:t>
            </a:r>
            <a:endParaRPr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" name="Google Shape;181;p35"/>
          <p:cNvSpPr txBox="1">
            <a:spLocks noGrp="1"/>
          </p:cNvSpPr>
          <p:nvPr>
            <p:ph type="body" idx="1"/>
          </p:nvPr>
        </p:nvSpPr>
        <p:spPr>
          <a:xfrm>
            <a:off x="76200" y="1428750"/>
            <a:ext cx="8915400" cy="35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>
              <a:lnSpc>
                <a:spcPct val="150000"/>
              </a:lnSpc>
              <a:buSzPts val="1200"/>
              <a:buNone/>
            </a:pPr>
            <a:r>
              <a:rPr lang="en" b="1" dirty="0"/>
              <a:t>“</a:t>
            </a:r>
            <a:r>
              <a:rPr lang="en" dirty="0"/>
              <a:t> </a:t>
            </a:r>
            <a:r>
              <a:rPr lang="es-AR" b="1" dirty="0" smtClean="0"/>
              <a:t>Aprobar </a:t>
            </a:r>
            <a:r>
              <a:rPr lang="es-AR" b="1" dirty="0"/>
              <a:t>o desechar tratados concluidos con las demás naciones y con las organizaciones internacionales y los concordatos con la Santa Sede. Los tratados y concordatos tienen jerarquía superior a las leyes. La Declaración Americana de los Derechos y Deberes del Hombre; la Declaración Universal de Derechos Humanos; la Convención Americana sobre Derechos Humanos; el Pacto Internacional de Derechos Económicos, Sociales y Culturales; el Pacto Internacional de Derechos Civiles y Políticos y su Protocolo Facultativo; la Convención sobre la Prevención y la Sanción del Delito de Genocidio; la Convención Internacional sobre la Eliminación de todas las Formas de Discriminación Racial; la Convención sobre la Eliminación de todas las Formas de Discriminación contra la Mujer; la Convención contra la Tortura y otros Tratos o Penas Crueles, Inhumanos o Degradantes; la Convención sobre los Derechos del Niño; en las condiciones de su vigencia, tienen jerarquía constitucional, no derogan artículo alguno de la primera parte de esta Constitución y deben entenderse complementarios de los derechos y garantías por ella reconocidos. ...”.-</a:t>
            </a:r>
            <a:endParaRPr lang="e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664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 txBox="1">
            <a:spLocks noGrp="1"/>
          </p:cNvSpPr>
          <p:nvPr>
            <p:ph type="title"/>
          </p:nvPr>
        </p:nvSpPr>
        <p:spPr>
          <a:xfrm>
            <a:off x="685800" y="590550"/>
            <a:ext cx="7809000" cy="4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Art. 31 </a:t>
            </a:r>
            <a:br>
              <a:rPr lang="en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Constitución Nacional</a:t>
            </a:r>
            <a:endParaRPr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" name="Google Shape;181;p35"/>
          <p:cNvSpPr txBox="1">
            <a:spLocks noGrp="1"/>
          </p:cNvSpPr>
          <p:nvPr>
            <p:ph type="body" idx="1"/>
          </p:nvPr>
        </p:nvSpPr>
        <p:spPr>
          <a:xfrm>
            <a:off x="76200" y="1985341"/>
            <a:ext cx="8915400" cy="19580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ctr">
              <a:lnSpc>
                <a:spcPct val="150000"/>
              </a:lnSpc>
              <a:buSzPts val="1200"/>
              <a:buNone/>
            </a:pPr>
            <a:r>
              <a:rPr lang="es-AR" sz="1400" dirty="0"/>
              <a:t>“Esta Constitución, las leyes de la Nación que en su consecuencia se dicten por el Congreso y los tratados con las potencias extranjeras son la ley suprema de la Nación; y las autoridades de cada provincia están obligadas a conformarse a ellas, no obstante cualquiera disposición en contrario que contengan las leyes o constituciones provinciales, salvo para la provincia de Buenos Aires, los tratados ratificados después del Pacto de 11 de noviembre de 1859.”</a:t>
            </a:r>
            <a:endParaRPr lang="en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6777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BFA5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1"/>
          <p:cNvSpPr txBox="1">
            <a:spLocks noGrp="1"/>
          </p:cNvSpPr>
          <p:nvPr>
            <p:ph type="title"/>
          </p:nvPr>
        </p:nvSpPr>
        <p:spPr>
          <a:xfrm>
            <a:off x="762000" y="1581150"/>
            <a:ext cx="2864204" cy="132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CONVENCIÓN AMERICANA </a:t>
            </a:r>
            <a:br>
              <a:rPr lang="es-MX" dirty="0" smtClean="0"/>
            </a:br>
            <a:r>
              <a:rPr lang="es-MX" dirty="0" smtClean="0"/>
              <a:t>Pacto de San José de Costa Rica </a:t>
            </a:r>
            <a:br>
              <a:rPr lang="es-MX" dirty="0" smtClean="0"/>
            </a:br>
            <a:r>
              <a:rPr lang="es-MX" dirty="0" smtClean="0"/>
              <a:t>(1969)</a:t>
            </a:r>
            <a:endParaRPr lang="es-AR" dirty="0"/>
          </a:p>
        </p:txBody>
      </p:sp>
      <p:sp>
        <p:nvSpPr>
          <p:cNvPr id="221" name="Google Shape;221;p41"/>
          <p:cNvSpPr txBox="1">
            <a:spLocks noGrp="1"/>
          </p:cNvSpPr>
          <p:nvPr>
            <p:ph type="subTitle" idx="2"/>
          </p:nvPr>
        </p:nvSpPr>
        <p:spPr>
          <a:xfrm>
            <a:off x="4114800" y="1581150"/>
            <a:ext cx="4191000" cy="14360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b="1" dirty="0" smtClean="0"/>
              <a:t>-</a:t>
            </a:r>
            <a:r>
              <a:rPr lang="es-MX" dirty="0" smtClean="0"/>
              <a:t> Enumera garantías individuales y libertades públicas. </a:t>
            </a:r>
            <a:endParaRPr lang="es-MX" dirty="0"/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b="1" dirty="0" smtClean="0"/>
              <a:t>-</a:t>
            </a:r>
            <a:r>
              <a:rPr lang="es-MX" dirty="0" smtClean="0"/>
              <a:t> Argentina adhiere en 1983: Ley 23054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b="1" dirty="0" smtClean="0"/>
              <a:t>-</a:t>
            </a:r>
            <a:r>
              <a:rPr lang="es-MX" dirty="0" smtClean="0"/>
              <a:t> CN 1994: Jerarquía constitucional </a:t>
            </a:r>
          </a:p>
        </p:txBody>
      </p:sp>
      <p:sp>
        <p:nvSpPr>
          <p:cNvPr id="10" name="9 Abrir llave"/>
          <p:cNvSpPr/>
          <p:nvPr/>
        </p:nvSpPr>
        <p:spPr>
          <a:xfrm>
            <a:off x="3657600" y="1666875"/>
            <a:ext cx="762000" cy="175260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5738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 txBox="1">
            <a:spLocks noGrp="1"/>
          </p:cNvSpPr>
          <p:nvPr>
            <p:ph type="title"/>
          </p:nvPr>
        </p:nvSpPr>
        <p:spPr>
          <a:xfrm>
            <a:off x="667500" y="571500"/>
            <a:ext cx="7809000" cy="4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Tipos de orden jurídico internacional</a:t>
            </a:r>
            <a:endParaRPr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" name="Google Shape;181;p35"/>
          <p:cNvSpPr txBox="1">
            <a:spLocks noGrp="1"/>
          </p:cNvSpPr>
          <p:nvPr>
            <p:ph type="body" idx="1"/>
          </p:nvPr>
        </p:nvSpPr>
        <p:spPr>
          <a:xfrm>
            <a:off x="679725" y="2038350"/>
            <a:ext cx="8092800" cy="35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s-MX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Aquellos que tienen un organismo judicial supranacional (Pacto de San José de Costa Rica).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s-A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AR" sz="1400" b="1" cap="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2)  Demás</a:t>
            </a:r>
            <a:r>
              <a:rPr lang="es-A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tratados de Derechos </a:t>
            </a:r>
            <a:r>
              <a:rPr lang="es-A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r>
              <a:rPr lang="es-A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umanos incorporados por el art. 75 inc. 22 CN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s-A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AR" sz="1400" b="1" cap="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3) T</a:t>
            </a:r>
            <a:r>
              <a:rPr lang="es-A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ratados de integración autorizados por el Art. 75 inc. 24 CN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s-A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AR" sz="1400" b="1" cap="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4) </a:t>
            </a:r>
            <a:r>
              <a:rPr lang="es-A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Demás normas supranacionales (como las de medio ambiente)</a:t>
            </a:r>
            <a:endParaRPr lang="en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381000" y="438150"/>
            <a:ext cx="8382000" cy="43434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3"/>
          <p:cNvSpPr txBox="1">
            <a:spLocks noGrp="1"/>
          </p:cNvSpPr>
          <p:nvPr>
            <p:ph type="title"/>
          </p:nvPr>
        </p:nvSpPr>
        <p:spPr>
          <a:xfrm>
            <a:off x="667500" y="868680"/>
            <a:ext cx="7809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heavy" dirty="0" smtClean="0"/>
              <a:t>NORMAS</a:t>
            </a:r>
            <a:endParaRPr u="heavy" dirty="0"/>
          </a:p>
        </p:txBody>
      </p:sp>
      <p:sp>
        <p:nvSpPr>
          <p:cNvPr id="248" name="Google Shape;248;p43"/>
          <p:cNvSpPr txBox="1">
            <a:spLocks noGrp="1"/>
          </p:cNvSpPr>
          <p:nvPr>
            <p:ph type="subTitle" idx="4"/>
          </p:nvPr>
        </p:nvSpPr>
        <p:spPr>
          <a:xfrm>
            <a:off x="4950463" y="2382600"/>
            <a:ext cx="3245087" cy="11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MX" dirty="0" smtClean="0"/>
              <a:t>- Se limitan a fijar un programa a seguir por el legislador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MX" dirty="0" smtClean="0"/>
              <a:t>- Se debe dictar una ley que permita efectivizar el derecho en cuestión</a:t>
            </a:r>
            <a:endParaRPr dirty="0"/>
          </a:p>
        </p:txBody>
      </p:sp>
      <p:sp>
        <p:nvSpPr>
          <p:cNvPr id="12" name="Google Shape;246;p43"/>
          <p:cNvSpPr txBox="1">
            <a:spLocks noGrp="1"/>
          </p:cNvSpPr>
          <p:nvPr>
            <p:ph type="subTitle" idx="2"/>
          </p:nvPr>
        </p:nvSpPr>
        <p:spPr>
          <a:xfrm>
            <a:off x="1369063" y="2382600"/>
            <a:ext cx="3073388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s-AR" dirty="0" smtClean="0"/>
              <a:t>- Inmediatamente aplicables </a:t>
            </a: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s-AR" dirty="0" smtClean="0"/>
              <a:t>- Autoejecutivas </a:t>
            </a: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s-AR" dirty="0" smtClean="0"/>
              <a:t>- Comprenden la mayoría de las normas </a:t>
            </a: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s-AR" dirty="0" smtClean="0"/>
              <a:t>- NO requieren de una ley que las efectivice </a:t>
            </a:r>
            <a:endParaRPr lang="es-AR" dirty="0"/>
          </a:p>
        </p:txBody>
      </p:sp>
      <p:sp>
        <p:nvSpPr>
          <p:cNvPr id="14" name="Google Shape;231;p42"/>
          <p:cNvSpPr txBox="1">
            <a:spLocks noGrp="1"/>
          </p:cNvSpPr>
          <p:nvPr>
            <p:ph type="subTitle" idx="1"/>
          </p:nvPr>
        </p:nvSpPr>
        <p:spPr>
          <a:xfrm>
            <a:off x="1522463" y="1715673"/>
            <a:ext cx="2314500" cy="51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OPERATIVAS</a:t>
            </a:r>
            <a:endParaRPr dirty="0"/>
          </a:p>
        </p:txBody>
      </p:sp>
      <p:cxnSp>
        <p:nvCxnSpPr>
          <p:cNvPr id="15" name="Google Shape;239;p42"/>
          <p:cNvCxnSpPr/>
          <p:nvPr/>
        </p:nvCxnSpPr>
        <p:spPr>
          <a:xfrm rot="10800000" flipH="1">
            <a:off x="2155476" y="2359923"/>
            <a:ext cx="1043400" cy="4800"/>
          </a:xfrm>
          <a:prstGeom prst="straightConnector1">
            <a:avLst/>
          </a:prstGeom>
          <a:noFill/>
          <a:ln w="19050" cap="flat" cmpd="sng">
            <a:solidFill>
              <a:srgbClr val="A6BFA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231;p42"/>
          <p:cNvSpPr txBox="1">
            <a:spLocks noGrp="1"/>
          </p:cNvSpPr>
          <p:nvPr>
            <p:ph type="subTitle" idx="1"/>
          </p:nvPr>
        </p:nvSpPr>
        <p:spPr>
          <a:xfrm>
            <a:off x="5255263" y="1733550"/>
            <a:ext cx="2314500" cy="51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PROGRAMATICAS</a:t>
            </a:r>
            <a:endParaRPr dirty="0"/>
          </a:p>
        </p:txBody>
      </p:sp>
      <p:cxnSp>
        <p:nvCxnSpPr>
          <p:cNvPr id="18" name="Google Shape;239;p42"/>
          <p:cNvCxnSpPr/>
          <p:nvPr/>
        </p:nvCxnSpPr>
        <p:spPr>
          <a:xfrm rot="10800000" flipH="1">
            <a:off x="5888276" y="2377800"/>
            <a:ext cx="1043400" cy="4800"/>
          </a:xfrm>
          <a:prstGeom prst="straightConnector1">
            <a:avLst/>
          </a:prstGeom>
          <a:noFill/>
          <a:ln w="19050" cap="flat" cmpd="sng">
            <a:solidFill>
              <a:srgbClr val="A6BFA5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078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80;p35"/>
          <p:cNvSpPr txBox="1">
            <a:spLocks noGrp="1"/>
          </p:cNvSpPr>
          <p:nvPr>
            <p:ph type="title"/>
          </p:nvPr>
        </p:nvSpPr>
        <p:spPr>
          <a:xfrm>
            <a:off x="819900" y="1352550"/>
            <a:ext cx="7809000" cy="7620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solidFill>
                  <a:schemeClr val="bg2"/>
                </a:solidFill>
              </a:rPr>
              <a:t>MUCHAS GRACIAS!!</a:t>
            </a:r>
            <a:endParaRPr sz="3600" dirty="0">
              <a:solidFill>
                <a:schemeClr val="bg2"/>
              </a:solidFill>
            </a:endParaRPr>
          </a:p>
        </p:txBody>
      </p:sp>
      <p:sp>
        <p:nvSpPr>
          <p:cNvPr id="7" name="Google Shape;180;p35"/>
          <p:cNvSpPr txBox="1">
            <a:spLocks/>
          </p:cNvSpPr>
          <p:nvPr/>
        </p:nvSpPr>
        <p:spPr>
          <a:xfrm>
            <a:off x="1269670" y="2728851"/>
            <a:ext cx="71628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500" b="1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>
              <a:spcAft>
                <a:spcPts val="1400"/>
              </a:spcAft>
            </a:pPr>
            <a:r>
              <a:rPr lang="en-US" sz="3200" dirty="0" err="1" smtClean="0">
                <a:solidFill>
                  <a:schemeClr val="bg2"/>
                </a:solidFill>
              </a:rPr>
              <a:t>Dra</a:t>
            </a:r>
            <a:r>
              <a:rPr lang="en-US" sz="3200" dirty="0" smtClean="0">
                <a:solidFill>
                  <a:schemeClr val="bg2"/>
                </a:solidFill>
              </a:rPr>
              <a:t>. M. Daniela </a:t>
            </a:r>
            <a:r>
              <a:rPr lang="en-US" sz="3200" dirty="0" err="1" smtClean="0">
                <a:solidFill>
                  <a:schemeClr val="bg2"/>
                </a:solidFill>
              </a:rPr>
              <a:t>Izaguirre</a:t>
            </a:r>
            <a:endParaRPr lang="en-US" sz="3200" dirty="0" smtClean="0">
              <a:solidFill>
                <a:schemeClr val="bg2"/>
              </a:solidFill>
            </a:endParaRPr>
          </a:p>
          <a:p>
            <a:pPr algn="ctr"/>
            <a:r>
              <a:rPr lang="en-US" sz="3200" dirty="0">
                <a:solidFill>
                  <a:schemeClr val="bg2"/>
                </a:solidFill>
              </a:rPr>
              <a:t>d</a:t>
            </a:r>
            <a:r>
              <a:rPr lang="en-US" sz="3200" dirty="0" smtClean="0">
                <a:solidFill>
                  <a:schemeClr val="bg2"/>
                </a:solidFill>
              </a:rPr>
              <a:t>ra_izaguirre@yahoo.com.ar</a:t>
            </a:r>
            <a:endParaRPr lang="en-US" sz="3200" dirty="0">
              <a:solidFill>
                <a:schemeClr val="bg2"/>
              </a:solidFill>
            </a:endParaRPr>
          </a:p>
        </p:txBody>
      </p:sp>
      <p:grpSp>
        <p:nvGrpSpPr>
          <p:cNvPr id="19" name="Google Shape;12654;p85"/>
          <p:cNvGrpSpPr/>
          <p:nvPr/>
        </p:nvGrpSpPr>
        <p:grpSpPr>
          <a:xfrm>
            <a:off x="7162800" y="1352550"/>
            <a:ext cx="1143000" cy="757299"/>
            <a:chOff x="2770052" y="2009628"/>
            <a:chExt cx="327085" cy="277080"/>
          </a:xfrm>
          <a:solidFill>
            <a:schemeClr val="bg2"/>
          </a:solidFill>
        </p:grpSpPr>
        <p:sp>
          <p:nvSpPr>
            <p:cNvPr id="20" name="Google Shape;12655;p85"/>
            <p:cNvSpPr/>
            <p:nvPr/>
          </p:nvSpPr>
          <p:spPr>
            <a:xfrm>
              <a:off x="2770052" y="2023537"/>
              <a:ext cx="327085" cy="263170"/>
            </a:xfrm>
            <a:custGeom>
              <a:avLst/>
              <a:gdLst/>
              <a:ahLst/>
              <a:cxnLst/>
              <a:rect l="l" t="t" r="r" b="b"/>
              <a:pathLst>
                <a:path w="10276" h="8268" extrusionOk="0">
                  <a:moveTo>
                    <a:pt x="6251" y="2267"/>
                  </a:moveTo>
                  <a:lnTo>
                    <a:pt x="7061" y="2541"/>
                  </a:lnTo>
                  <a:cubicBezTo>
                    <a:pt x="7073" y="2544"/>
                    <a:pt x="7086" y="2545"/>
                    <a:pt x="7098" y="2545"/>
                  </a:cubicBezTo>
                  <a:cubicBezTo>
                    <a:pt x="7136" y="2545"/>
                    <a:pt x="7174" y="2532"/>
                    <a:pt x="7192" y="2505"/>
                  </a:cubicBezTo>
                  <a:lnTo>
                    <a:pt x="7454" y="2314"/>
                  </a:lnTo>
                  <a:lnTo>
                    <a:pt x="9240" y="4660"/>
                  </a:lnTo>
                  <a:lnTo>
                    <a:pt x="8978" y="4874"/>
                  </a:lnTo>
                  <a:cubicBezTo>
                    <a:pt x="8966" y="4862"/>
                    <a:pt x="8942" y="4839"/>
                    <a:pt x="8930" y="4839"/>
                  </a:cubicBezTo>
                  <a:lnTo>
                    <a:pt x="5811" y="3148"/>
                  </a:lnTo>
                  <a:lnTo>
                    <a:pt x="5930" y="2969"/>
                  </a:lnTo>
                  <a:cubicBezTo>
                    <a:pt x="5978" y="2898"/>
                    <a:pt x="5966" y="2803"/>
                    <a:pt x="5894" y="2755"/>
                  </a:cubicBezTo>
                  <a:cubicBezTo>
                    <a:pt x="5864" y="2742"/>
                    <a:pt x="5834" y="2735"/>
                    <a:pt x="5806" y="2735"/>
                  </a:cubicBezTo>
                  <a:cubicBezTo>
                    <a:pt x="5756" y="2735"/>
                    <a:pt x="5710" y="2757"/>
                    <a:pt x="5680" y="2803"/>
                  </a:cubicBezTo>
                  <a:lnTo>
                    <a:pt x="5358" y="3326"/>
                  </a:lnTo>
                  <a:cubicBezTo>
                    <a:pt x="5335" y="3350"/>
                    <a:pt x="5323" y="3374"/>
                    <a:pt x="5323" y="3398"/>
                  </a:cubicBezTo>
                  <a:lnTo>
                    <a:pt x="5323" y="4684"/>
                  </a:lnTo>
                  <a:cubicBezTo>
                    <a:pt x="5323" y="4946"/>
                    <a:pt x="5097" y="5172"/>
                    <a:pt x="4835" y="5172"/>
                  </a:cubicBezTo>
                  <a:cubicBezTo>
                    <a:pt x="4561" y="5172"/>
                    <a:pt x="4346" y="4946"/>
                    <a:pt x="4346" y="4684"/>
                  </a:cubicBezTo>
                  <a:lnTo>
                    <a:pt x="4346" y="3410"/>
                  </a:lnTo>
                  <a:lnTo>
                    <a:pt x="4620" y="2267"/>
                  </a:lnTo>
                  <a:close/>
                  <a:moveTo>
                    <a:pt x="2680" y="1767"/>
                  </a:moveTo>
                  <a:lnTo>
                    <a:pt x="2918" y="1898"/>
                  </a:lnTo>
                  <a:lnTo>
                    <a:pt x="941" y="5303"/>
                  </a:lnTo>
                  <a:lnTo>
                    <a:pt x="703" y="5172"/>
                  </a:lnTo>
                  <a:lnTo>
                    <a:pt x="2680" y="1767"/>
                  </a:lnTo>
                  <a:close/>
                  <a:moveTo>
                    <a:pt x="3180" y="4743"/>
                  </a:moveTo>
                  <a:cubicBezTo>
                    <a:pt x="3287" y="4743"/>
                    <a:pt x="3370" y="4779"/>
                    <a:pt x="3442" y="4874"/>
                  </a:cubicBezTo>
                  <a:cubicBezTo>
                    <a:pt x="3561" y="5017"/>
                    <a:pt x="3525" y="5231"/>
                    <a:pt x="3370" y="5339"/>
                  </a:cubicBezTo>
                  <a:lnTo>
                    <a:pt x="2322" y="6112"/>
                  </a:lnTo>
                  <a:cubicBezTo>
                    <a:pt x="2262" y="6150"/>
                    <a:pt x="2194" y="6169"/>
                    <a:pt x="2127" y="6169"/>
                  </a:cubicBezTo>
                  <a:cubicBezTo>
                    <a:pt x="2023" y="6169"/>
                    <a:pt x="1923" y="6123"/>
                    <a:pt x="1858" y="6029"/>
                  </a:cubicBezTo>
                  <a:cubicBezTo>
                    <a:pt x="1751" y="5886"/>
                    <a:pt x="1787" y="5672"/>
                    <a:pt x="1929" y="5565"/>
                  </a:cubicBezTo>
                  <a:lnTo>
                    <a:pt x="2989" y="4803"/>
                  </a:lnTo>
                  <a:cubicBezTo>
                    <a:pt x="3049" y="4755"/>
                    <a:pt x="3120" y="4743"/>
                    <a:pt x="3180" y="4743"/>
                  </a:cubicBezTo>
                  <a:close/>
                  <a:moveTo>
                    <a:pt x="3775" y="5493"/>
                  </a:moveTo>
                  <a:cubicBezTo>
                    <a:pt x="3870" y="5493"/>
                    <a:pt x="3954" y="5553"/>
                    <a:pt x="4013" y="5636"/>
                  </a:cubicBezTo>
                  <a:cubicBezTo>
                    <a:pt x="4132" y="5779"/>
                    <a:pt x="4085" y="5993"/>
                    <a:pt x="3942" y="6089"/>
                  </a:cubicBezTo>
                  <a:lnTo>
                    <a:pt x="3132" y="6708"/>
                  </a:lnTo>
                  <a:cubicBezTo>
                    <a:pt x="3076" y="6745"/>
                    <a:pt x="3013" y="6764"/>
                    <a:pt x="2949" y="6764"/>
                  </a:cubicBezTo>
                  <a:cubicBezTo>
                    <a:pt x="2851" y="6764"/>
                    <a:pt x="2752" y="6718"/>
                    <a:pt x="2680" y="6624"/>
                  </a:cubicBezTo>
                  <a:cubicBezTo>
                    <a:pt x="2572" y="6482"/>
                    <a:pt x="2596" y="6255"/>
                    <a:pt x="2751" y="6148"/>
                  </a:cubicBezTo>
                  <a:lnTo>
                    <a:pt x="3537" y="5589"/>
                  </a:lnTo>
                  <a:cubicBezTo>
                    <a:pt x="3573" y="5565"/>
                    <a:pt x="3596" y="5541"/>
                    <a:pt x="3620" y="5529"/>
                  </a:cubicBezTo>
                  <a:cubicBezTo>
                    <a:pt x="3668" y="5517"/>
                    <a:pt x="3715" y="5493"/>
                    <a:pt x="3775" y="5493"/>
                  </a:cubicBezTo>
                  <a:close/>
                  <a:moveTo>
                    <a:pt x="4359" y="6281"/>
                  </a:moveTo>
                  <a:cubicBezTo>
                    <a:pt x="4454" y="6281"/>
                    <a:pt x="4550" y="6321"/>
                    <a:pt x="4620" y="6398"/>
                  </a:cubicBezTo>
                  <a:cubicBezTo>
                    <a:pt x="4739" y="6553"/>
                    <a:pt x="4704" y="6755"/>
                    <a:pt x="4549" y="6863"/>
                  </a:cubicBezTo>
                  <a:lnTo>
                    <a:pt x="3954" y="7303"/>
                  </a:lnTo>
                  <a:cubicBezTo>
                    <a:pt x="3898" y="7331"/>
                    <a:pt x="3829" y="7358"/>
                    <a:pt x="3767" y="7358"/>
                  </a:cubicBezTo>
                  <a:cubicBezTo>
                    <a:pt x="3749" y="7358"/>
                    <a:pt x="3732" y="7356"/>
                    <a:pt x="3715" y="7351"/>
                  </a:cubicBezTo>
                  <a:cubicBezTo>
                    <a:pt x="3620" y="7339"/>
                    <a:pt x="3549" y="7303"/>
                    <a:pt x="3513" y="7220"/>
                  </a:cubicBezTo>
                  <a:cubicBezTo>
                    <a:pt x="3406" y="7077"/>
                    <a:pt x="3430" y="6863"/>
                    <a:pt x="3584" y="6755"/>
                  </a:cubicBezTo>
                  <a:lnTo>
                    <a:pt x="4144" y="6363"/>
                  </a:lnTo>
                  <a:lnTo>
                    <a:pt x="4168" y="6339"/>
                  </a:lnTo>
                  <a:cubicBezTo>
                    <a:pt x="4226" y="6300"/>
                    <a:pt x="4292" y="6281"/>
                    <a:pt x="4359" y="6281"/>
                  </a:cubicBezTo>
                  <a:close/>
                  <a:moveTo>
                    <a:pt x="2870" y="2553"/>
                  </a:moveTo>
                  <a:lnTo>
                    <a:pt x="3156" y="2707"/>
                  </a:lnTo>
                  <a:cubicBezTo>
                    <a:pt x="3173" y="2725"/>
                    <a:pt x="3197" y="2736"/>
                    <a:pt x="3218" y="2736"/>
                  </a:cubicBezTo>
                  <a:cubicBezTo>
                    <a:pt x="3226" y="2736"/>
                    <a:pt x="3233" y="2734"/>
                    <a:pt x="3239" y="2731"/>
                  </a:cubicBezTo>
                  <a:lnTo>
                    <a:pt x="3942" y="2636"/>
                  </a:lnTo>
                  <a:lnTo>
                    <a:pt x="4192" y="2743"/>
                  </a:lnTo>
                  <a:lnTo>
                    <a:pt x="4049" y="3338"/>
                  </a:lnTo>
                  <a:lnTo>
                    <a:pt x="4049" y="3362"/>
                  </a:lnTo>
                  <a:lnTo>
                    <a:pt x="4049" y="4648"/>
                  </a:lnTo>
                  <a:cubicBezTo>
                    <a:pt x="4049" y="5077"/>
                    <a:pt x="4406" y="5434"/>
                    <a:pt x="4835" y="5434"/>
                  </a:cubicBezTo>
                  <a:cubicBezTo>
                    <a:pt x="5263" y="5434"/>
                    <a:pt x="5620" y="5077"/>
                    <a:pt x="5620" y="4648"/>
                  </a:cubicBezTo>
                  <a:lnTo>
                    <a:pt x="5620" y="3410"/>
                  </a:lnTo>
                  <a:lnTo>
                    <a:pt x="5656" y="3362"/>
                  </a:lnTo>
                  <a:lnTo>
                    <a:pt x="8776" y="5065"/>
                  </a:lnTo>
                  <a:cubicBezTo>
                    <a:pt x="8942" y="5184"/>
                    <a:pt x="9002" y="5374"/>
                    <a:pt x="8907" y="5541"/>
                  </a:cubicBezTo>
                  <a:cubicBezTo>
                    <a:pt x="8850" y="5654"/>
                    <a:pt x="8745" y="5717"/>
                    <a:pt x="8631" y="5717"/>
                  </a:cubicBezTo>
                  <a:cubicBezTo>
                    <a:pt x="8576" y="5717"/>
                    <a:pt x="8520" y="5703"/>
                    <a:pt x="8466" y="5672"/>
                  </a:cubicBezTo>
                  <a:lnTo>
                    <a:pt x="6740" y="4743"/>
                  </a:lnTo>
                  <a:cubicBezTo>
                    <a:pt x="6711" y="4727"/>
                    <a:pt x="6682" y="4719"/>
                    <a:pt x="6655" y="4719"/>
                  </a:cubicBezTo>
                  <a:cubicBezTo>
                    <a:pt x="6603" y="4719"/>
                    <a:pt x="6557" y="4748"/>
                    <a:pt x="6525" y="4803"/>
                  </a:cubicBezTo>
                  <a:cubicBezTo>
                    <a:pt x="6490" y="4874"/>
                    <a:pt x="6513" y="4958"/>
                    <a:pt x="6585" y="5005"/>
                  </a:cubicBezTo>
                  <a:lnTo>
                    <a:pt x="8037" y="5791"/>
                  </a:lnTo>
                  <a:cubicBezTo>
                    <a:pt x="8192" y="5886"/>
                    <a:pt x="8252" y="6077"/>
                    <a:pt x="8168" y="6243"/>
                  </a:cubicBezTo>
                  <a:cubicBezTo>
                    <a:pt x="8104" y="6356"/>
                    <a:pt x="7996" y="6415"/>
                    <a:pt x="7881" y="6415"/>
                  </a:cubicBezTo>
                  <a:cubicBezTo>
                    <a:pt x="7826" y="6415"/>
                    <a:pt x="7770" y="6401"/>
                    <a:pt x="7716" y="6374"/>
                  </a:cubicBezTo>
                  <a:lnTo>
                    <a:pt x="6251" y="5565"/>
                  </a:lnTo>
                  <a:cubicBezTo>
                    <a:pt x="6226" y="5554"/>
                    <a:pt x="6200" y="5548"/>
                    <a:pt x="6175" y="5548"/>
                  </a:cubicBezTo>
                  <a:cubicBezTo>
                    <a:pt x="6120" y="5548"/>
                    <a:pt x="6070" y="5575"/>
                    <a:pt x="6037" y="5624"/>
                  </a:cubicBezTo>
                  <a:cubicBezTo>
                    <a:pt x="5990" y="5708"/>
                    <a:pt x="6025" y="5791"/>
                    <a:pt x="6097" y="5839"/>
                  </a:cubicBezTo>
                  <a:lnTo>
                    <a:pt x="7287" y="6493"/>
                  </a:lnTo>
                  <a:cubicBezTo>
                    <a:pt x="7454" y="6577"/>
                    <a:pt x="7514" y="6779"/>
                    <a:pt x="7418" y="6934"/>
                  </a:cubicBezTo>
                  <a:cubicBezTo>
                    <a:pt x="7360" y="7050"/>
                    <a:pt x="7250" y="7114"/>
                    <a:pt x="7132" y="7114"/>
                  </a:cubicBezTo>
                  <a:cubicBezTo>
                    <a:pt x="7081" y="7114"/>
                    <a:pt x="7028" y="7102"/>
                    <a:pt x="6978" y="7077"/>
                  </a:cubicBezTo>
                  <a:lnTo>
                    <a:pt x="5728" y="6386"/>
                  </a:lnTo>
                  <a:cubicBezTo>
                    <a:pt x="5705" y="6371"/>
                    <a:pt x="5680" y="6365"/>
                    <a:pt x="5655" y="6365"/>
                  </a:cubicBezTo>
                  <a:cubicBezTo>
                    <a:pt x="5601" y="6365"/>
                    <a:pt x="5546" y="6397"/>
                    <a:pt x="5513" y="6446"/>
                  </a:cubicBezTo>
                  <a:cubicBezTo>
                    <a:pt x="5478" y="6517"/>
                    <a:pt x="5501" y="6613"/>
                    <a:pt x="5573" y="6660"/>
                  </a:cubicBezTo>
                  <a:lnTo>
                    <a:pt x="6549" y="7172"/>
                  </a:lnTo>
                  <a:cubicBezTo>
                    <a:pt x="6704" y="7267"/>
                    <a:pt x="6763" y="7458"/>
                    <a:pt x="6680" y="7625"/>
                  </a:cubicBezTo>
                  <a:cubicBezTo>
                    <a:pt x="6616" y="7737"/>
                    <a:pt x="6508" y="7801"/>
                    <a:pt x="6393" y="7801"/>
                  </a:cubicBezTo>
                  <a:cubicBezTo>
                    <a:pt x="6338" y="7801"/>
                    <a:pt x="6282" y="7786"/>
                    <a:pt x="6228" y="7756"/>
                  </a:cubicBezTo>
                  <a:lnTo>
                    <a:pt x="5549" y="7386"/>
                  </a:lnTo>
                  <a:cubicBezTo>
                    <a:pt x="5549" y="7255"/>
                    <a:pt x="5501" y="7101"/>
                    <a:pt x="5406" y="6994"/>
                  </a:cubicBezTo>
                  <a:cubicBezTo>
                    <a:pt x="5299" y="6851"/>
                    <a:pt x="5132" y="6755"/>
                    <a:pt x="4954" y="6744"/>
                  </a:cubicBezTo>
                  <a:lnTo>
                    <a:pt x="4954" y="6696"/>
                  </a:lnTo>
                  <a:cubicBezTo>
                    <a:pt x="4977" y="6541"/>
                    <a:pt x="4930" y="6363"/>
                    <a:pt x="4835" y="6220"/>
                  </a:cubicBezTo>
                  <a:cubicBezTo>
                    <a:pt x="4716" y="6077"/>
                    <a:pt x="4549" y="5982"/>
                    <a:pt x="4370" y="5970"/>
                  </a:cubicBezTo>
                  <a:lnTo>
                    <a:pt x="4370" y="5922"/>
                  </a:lnTo>
                  <a:cubicBezTo>
                    <a:pt x="4406" y="5767"/>
                    <a:pt x="4358" y="5589"/>
                    <a:pt x="4251" y="5446"/>
                  </a:cubicBezTo>
                  <a:cubicBezTo>
                    <a:pt x="4132" y="5303"/>
                    <a:pt x="3965" y="5208"/>
                    <a:pt x="3787" y="5196"/>
                  </a:cubicBezTo>
                  <a:lnTo>
                    <a:pt x="3787" y="5148"/>
                  </a:lnTo>
                  <a:cubicBezTo>
                    <a:pt x="3823" y="4993"/>
                    <a:pt x="3775" y="4815"/>
                    <a:pt x="3668" y="4672"/>
                  </a:cubicBezTo>
                  <a:cubicBezTo>
                    <a:pt x="3547" y="4516"/>
                    <a:pt x="3359" y="4432"/>
                    <a:pt x="3172" y="4432"/>
                  </a:cubicBezTo>
                  <a:cubicBezTo>
                    <a:pt x="3044" y="4432"/>
                    <a:pt x="2917" y="4471"/>
                    <a:pt x="2811" y="4553"/>
                  </a:cubicBezTo>
                  <a:lnTo>
                    <a:pt x="1763" y="5315"/>
                  </a:lnTo>
                  <a:lnTo>
                    <a:pt x="1394" y="5112"/>
                  </a:lnTo>
                  <a:lnTo>
                    <a:pt x="2870" y="2553"/>
                  </a:lnTo>
                  <a:close/>
                  <a:moveTo>
                    <a:pt x="4936" y="7026"/>
                  </a:moveTo>
                  <a:cubicBezTo>
                    <a:pt x="5036" y="7026"/>
                    <a:pt x="5132" y="7070"/>
                    <a:pt x="5204" y="7148"/>
                  </a:cubicBezTo>
                  <a:cubicBezTo>
                    <a:pt x="5251" y="7244"/>
                    <a:pt x="5275" y="7315"/>
                    <a:pt x="5263" y="7398"/>
                  </a:cubicBezTo>
                  <a:cubicBezTo>
                    <a:pt x="5251" y="7494"/>
                    <a:pt x="5204" y="7565"/>
                    <a:pt x="5132" y="7625"/>
                  </a:cubicBezTo>
                  <a:lnTo>
                    <a:pt x="4787" y="7875"/>
                  </a:lnTo>
                  <a:cubicBezTo>
                    <a:pt x="4729" y="7918"/>
                    <a:pt x="4658" y="7940"/>
                    <a:pt x="4588" y="7940"/>
                  </a:cubicBezTo>
                  <a:cubicBezTo>
                    <a:pt x="4487" y="7940"/>
                    <a:pt x="4386" y="7895"/>
                    <a:pt x="4323" y="7803"/>
                  </a:cubicBezTo>
                  <a:cubicBezTo>
                    <a:pt x="4215" y="7660"/>
                    <a:pt x="4251" y="7446"/>
                    <a:pt x="4406" y="7339"/>
                  </a:cubicBezTo>
                  <a:lnTo>
                    <a:pt x="4727" y="7101"/>
                  </a:lnTo>
                  <a:lnTo>
                    <a:pt x="4739" y="7089"/>
                  </a:lnTo>
                  <a:cubicBezTo>
                    <a:pt x="4802" y="7046"/>
                    <a:pt x="4870" y="7026"/>
                    <a:pt x="4936" y="7026"/>
                  </a:cubicBezTo>
                  <a:close/>
                  <a:moveTo>
                    <a:pt x="180" y="0"/>
                  </a:moveTo>
                  <a:cubicBezTo>
                    <a:pt x="125" y="0"/>
                    <a:pt x="69" y="27"/>
                    <a:pt x="36" y="76"/>
                  </a:cubicBezTo>
                  <a:cubicBezTo>
                    <a:pt x="1" y="159"/>
                    <a:pt x="24" y="243"/>
                    <a:pt x="96" y="290"/>
                  </a:cubicBezTo>
                  <a:lnTo>
                    <a:pt x="2382" y="1600"/>
                  </a:lnTo>
                  <a:lnTo>
                    <a:pt x="405" y="5005"/>
                  </a:lnTo>
                  <a:lnTo>
                    <a:pt x="251" y="4922"/>
                  </a:lnTo>
                  <a:cubicBezTo>
                    <a:pt x="221" y="4905"/>
                    <a:pt x="192" y="4897"/>
                    <a:pt x="164" y="4897"/>
                  </a:cubicBezTo>
                  <a:cubicBezTo>
                    <a:pt x="113" y="4897"/>
                    <a:pt x="67" y="4923"/>
                    <a:pt x="36" y="4969"/>
                  </a:cubicBezTo>
                  <a:cubicBezTo>
                    <a:pt x="1" y="5053"/>
                    <a:pt x="24" y="5136"/>
                    <a:pt x="96" y="5184"/>
                  </a:cubicBezTo>
                  <a:lnTo>
                    <a:pt x="882" y="5648"/>
                  </a:lnTo>
                  <a:cubicBezTo>
                    <a:pt x="908" y="5663"/>
                    <a:pt x="934" y="5670"/>
                    <a:pt x="959" y="5670"/>
                  </a:cubicBezTo>
                  <a:cubicBezTo>
                    <a:pt x="1014" y="5670"/>
                    <a:pt x="1063" y="5638"/>
                    <a:pt x="1096" y="5589"/>
                  </a:cubicBezTo>
                  <a:lnTo>
                    <a:pt x="1215" y="5398"/>
                  </a:lnTo>
                  <a:lnTo>
                    <a:pt x="1537" y="5565"/>
                  </a:lnTo>
                  <a:cubicBezTo>
                    <a:pt x="1441" y="5779"/>
                    <a:pt x="1453" y="6029"/>
                    <a:pt x="1584" y="6220"/>
                  </a:cubicBezTo>
                  <a:cubicBezTo>
                    <a:pt x="1703" y="6386"/>
                    <a:pt x="1894" y="6482"/>
                    <a:pt x="2096" y="6482"/>
                  </a:cubicBezTo>
                  <a:cubicBezTo>
                    <a:pt x="2156" y="6482"/>
                    <a:pt x="2227" y="6458"/>
                    <a:pt x="2287" y="6446"/>
                  </a:cubicBezTo>
                  <a:cubicBezTo>
                    <a:pt x="2287" y="6577"/>
                    <a:pt x="2334" y="6720"/>
                    <a:pt x="2406" y="6815"/>
                  </a:cubicBezTo>
                  <a:cubicBezTo>
                    <a:pt x="2525" y="6982"/>
                    <a:pt x="2715" y="7077"/>
                    <a:pt x="2906" y="7077"/>
                  </a:cubicBezTo>
                  <a:cubicBezTo>
                    <a:pt x="2965" y="7077"/>
                    <a:pt x="3049" y="7053"/>
                    <a:pt x="3108" y="7041"/>
                  </a:cubicBezTo>
                  <a:cubicBezTo>
                    <a:pt x="3108" y="7160"/>
                    <a:pt x="3144" y="7291"/>
                    <a:pt x="3227" y="7398"/>
                  </a:cubicBezTo>
                  <a:cubicBezTo>
                    <a:pt x="3323" y="7529"/>
                    <a:pt x="3465" y="7625"/>
                    <a:pt x="3644" y="7648"/>
                  </a:cubicBezTo>
                  <a:cubicBezTo>
                    <a:pt x="3668" y="7648"/>
                    <a:pt x="3715" y="7672"/>
                    <a:pt x="3739" y="7672"/>
                  </a:cubicBezTo>
                  <a:cubicBezTo>
                    <a:pt x="3799" y="7672"/>
                    <a:pt x="3882" y="7648"/>
                    <a:pt x="3942" y="7636"/>
                  </a:cubicBezTo>
                  <a:cubicBezTo>
                    <a:pt x="3942" y="7767"/>
                    <a:pt x="3977" y="7886"/>
                    <a:pt x="4061" y="7994"/>
                  </a:cubicBezTo>
                  <a:cubicBezTo>
                    <a:pt x="4156" y="8125"/>
                    <a:pt x="4299" y="8220"/>
                    <a:pt x="4477" y="8244"/>
                  </a:cubicBezTo>
                  <a:cubicBezTo>
                    <a:pt x="4501" y="8244"/>
                    <a:pt x="4549" y="8267"/>
                    <a:pt x="4573" y="8267"/>
                  </a:cubicBezTo>
                  <a:cubicBezTo>
                    <a:pt x="4716" y="8267"/>
                    <a:pt x="4835" y="8220"/>
                    <a:pt x="4954" y="8148"/>
                  </a:cubicBezTo>
                  <a:lnTo>
                    <a:pt x="5287" y="7886"/>
                  </a:lnTo>
                  <a:cubicBezTo>
                    <a:pt x="5370" y="7827"/>
                    <a:pt x="5430" y="7767"/>
                    <a:pt x="5466" y="7684"/>
                  </a:cubicBezTo>
                  <a:lnTo>
                    <a:pt x="6085" y="8029"/>
                  </a:lnTo>
                  <a:cubicBezTo>
                    <a:pt x="6168" y="8077"/>
                    <a:pt x="6275" y="8101"/>
                    <a:pt x="6382" y="8101"/>
                  </a:cubicBezTo>
                  <a:cubicBezTo>
                    <a:pt x="6442" y="8101"/>
                    <a:pt x="6501" y="8089"/>
                    <a:pt x="6561" y="8077"/>
                  </a:cubicBezTo>
                  <a:cubicBezTo>
                    <a:pt x="6716" y="8029"/>
                    <a:pt x="6859" y="7922"/>
                    <a:pt x="6930" y="7779"/>
                  </a:cubicBezTo>
                  <a:cubicBezTo>
                    <a:pt x="6990" y="7648"/>
                    <a:pt x="7013" y="7529"/>
                    <a:pt x="7002" y="7398"/>
                  </a:cubicBezTo>
                  <a:cubicBezTo>
                    <a:pt x="7049" y="7398"/>
                    <a:pt x="7073" y="7422"/>
                    <a:pt x="7121" y="7422"/>
                  </a:cubicBezTo>
                  <a:cubicBezTo>
                    <a:pt x="7347" y="7422"/>
                    <a:pt x="7573" y="7303"/>
                    <a:pt x="7668" y="7089"/>
                  </a:cubicBezTo>
                  <a:cubicBezTo>
                    <a:pt x="7728" y="6970"/>
                    <a:pt x="7764" y="6839"/>
                    <a:pt x="7752" y="6720"/>
                  </a:cubicBezTo>
                  <a:cubicBezTo>
                    <a:pt x="7787" y="6720"/>
                    <a:pt x="7823" y="6732"/>
                    <a:pt x="7871" y="6732"/>
                  </a:cubicBezTo>
                  <a:cubicBezTo>
                    <a:pt x="8085" y="6732"/>
                    <a:pt x="8311" y="6613"/>
                    <a:pt x="8418" y="6410"/>
                  </a:cubicBezTo>
                  <a:cubicBezTo>
                    <a:pt x="8478" y="6291"/>
                    <a:pt x="8502" y="6172"/>
                    <a:pt x="8490" y="6029"/>
                  </a:cubicBezTo>
                  <a:cubicBezTo>
                    <a:pt x="8537" y="6029"/>
                    <a:pt x="8561" y="6053"/>
                    <a:pt x="8609" y="6053"/>
                  </a:cubicBezTo>
                  <a:cubicBezTo>
                    <a:pt x="8668" y="6053"/>
                    <a:pt x="8728" y="6029"/>
                    <a:pt x="8787" y="6017"/>
                  </a:cubicBezTo>
                  <a:cubicBezTo>
                    <a:pt x="8954" y="5970"/>
                    <a:pt x="9085" y="5874"/>
                    <a:pt x="9157" y="5720"/>
                  </a:cubicBezTo>
                  <a:cubicBezTo>
                    <a:pt x="9240" y="5577"/>
                    <a:pt x="9264" y="5410"/>
                    <a:pt x="9204" y="5243"/>
                  </a:cubicBezTo>
                  <a:cubicBezTo>
                    <a:pt x="9192" y="5196"/>
                    <a:pt x="9180" y="5172"/>
                    <a:pt x="9157" y="5136"/>
                  </a:cubicBezTo>
                  <a:lnTo>
                    <a:pt x="9430" y="4946"/>
                  </a:lnTo>
                  <a:lnTo>
                    <a:pt x="9561" y="5124"/>
                  </a:lnTo>
                  <a:cubicBezTo>
                    <a:pt x="9591" y="5161"/>
                    <a:pt x="9644" y="5180"/>
                    <a:pt x="9694" y="5180"/>
                  </a:cubicBezTo>
                  <a:cubicBezTo>
                    <a:pt x="9724" y="5180"/>
                    <a:pt x="9753" y="5173"/>
                    <a:pt x="9776" y="5160"/>
                  </a:cubicBezTo>
                  <a:lnTo>
                    <a:pt x="10192" y="4827"/>
                  </a:lnTo>
                  <a:cubicBezTo>
                    <a:pt x="10264" y="4743"/>
                    <a:pt x="10276" y="4648"/>
                    <a:pt x="10240" y="4577"/>
                  </a:cubicBezTo>
                  <a:cubicBezTo>
                    <a:pt x="10210" y="4539"/>
                    <a:pt x="10157" y="4521"/>
                    <a:pt x="10107" y="4521"/>
                  </a:cubicBezTo>
                  <a:cubicBezTo>
                    <a:pt x="10077" y="4521"/>
                    <a:pt x="10048" y="4527"/>
                    <a:pt x="10026" y="4541"/>
                  </a:cubicBezTo>
                  <a:lnTo>
                    <a:pt x="9728" y="4779"/>
                  </a:lnTo>
                  <a:lnTo>
                    <a:pt x="7347" y="1671"/>
                  </a:lnTo>
                  <a:lnTo>
                    <a:pt x="8704" y="790"/>
                  </a:lnTo>
                  <a:cubicBezTo>
                    <a:pt x="8776" y="755"/>
                    <a:pt x="8787" y="659"/>
                    <a:pt x="8752" y="588"/>
                  </a:cubicBezTo>
                  <a:cubicBezTo>
                    <a:pt x="8721" y="542"/>
                    <a:pt x="8670" y="516"/>
                    <a:pt x="8619" y="516"/>
                  </a:cubicBezTo>
                  <a:cubicBezTo>
                    <a:pt x="8591" y="516"/>
                    <a:pt x="8563" y="523"/>
                    <a:pt x="8537" y="540"/>
                  </a:cubicBezTo>
                  <a:lnTo>
                    <a:pt x="7049" y="1493"/>
                  </a:lnTo>
                  <a:cubicBezTo>
                    <a:pt x="6978" y="1540"/>
                    <a:pt x="6966" y="1648"/>
                    <a:pt x="7002" y="1719"/>
                  </a:cubicBezTo>
                  <a:lnTo>
                    <a:pt x="7275" y="2076"/>
                  </a:lnTo>
                  <a:lnTo>
                    <a:pt x="7085" y="2219"/>
                  </a:lnTo>
                  <a:lnTo>
                    <a:pt x="6311" y="1969"/>
                  </a:lnTo>
                  <a:cubicBezTo>
                    <a:pt x="6287" y="1969"/>
                    <a:pt x="6275" y="1957"/>
                    <a:pt x="6263" y="1957"/>
                  </a:cubicBezTo>
                  <a:lnTo>
                    <a:pt x="4501" y="1957"/>
                  </a:lnTo>
                  <a:cubicBezTo>
                    <a:pt x="4430" y="1957"/>
                    <a:pt x="4370" y="2005"/>
                    <a:pt x="4358" y="2076"/>
                  </a:cubicBezTo>
                  <a:lnTo>
                    <a:pt x="4251" y="2481"/>
                  </a:lnTo>
                  <a:lnTo>
                    <a:pt x="4001" y="2374"/>
                  </a:lnTo>
                  <a:cubicBezTo>
                    <a:pt x="3965" y="2362"/>
                    <a:pt x="3954" y="2362"/>
                    <a:pt x="3930" y="2362"/>
                  </a:cubicBezTo>
                  <a:lnTo>
                    <a:pt x="3227" y="2433"/>
                  </a:lnTo>
                  <a:lnTo>
                    <a:pt x="2989" y="2302"/>
                  </a:lnTo>
                  <a:lnTo>
                    <a:pt x="3215" y="1910"/>
                  </a:lnTo>
                  <a:cubicBezTo>
                    <a:pt x="3251" y="1838"/>
                    <a:pt x="3227" y="1743"/>
                    <a:pt x="3156" y="1707"/>
                  </a:cubicBezTo>
                  <a:lnTo>
                    <a:pt x="251" y="16"/>
                  </a:lnTo>
                  <a:cubicBezTo>
                    <a:pt x="229" y="5"/>
                    <a:pt x="204" y="0"/>
                    <a:pt x="180" y="0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656;p85"/>
            <p:cNvSpPr/>
            <p:nvPr/>
          </p:nvSpPr>
          <p:spPr>
            <a:xfrm>
              <a:off x="3059960" y="2009628"/>
              <a:ext cx="37177" cy="26960"/>
            </a:xfrm>
            <a:custGeom>
              <a:avLst/>
              <a:gdLst/>
              <a:ahLst/>
              <a:cxnLst/>
              <a:rect l="l" t="t" r="r" b="b"/>
              <a:pathLst>
                <a:path w="1168" h="847" extrusionOk="0">
                  <a:moveTo>
                    <a:pt x="999" y="0"/>
                  </a:moveTo>
                  <a:cubicBezTo>
                    <a:pt x="971" y="0"/>
                    <a:pt x="943" y="8"/>
                    <a:pt x="918" y="25"/>
                  </a:cubicBezTo>
                  <a:lnTo>
                    <a:pt x="84" y="561"/>
                  </a:lnTo>
                  <a:cubicBezTo>
                    <a:pt x="13" y="608"/>
                    <a:pt x="1" y="692"/>
                    <a:pt x="37" y="775"/>
                  </a:cubicBezTo>
                  <a:cubicBezTo>
                    <a:pt x="72" y="811"/>
                    <a:pt x="120" y="846"/>
                    <a:pt x="156" y="846"/>
                  </a:cubicBezTo>
                  <a:cubicBezTo>
                    <a:pt x="191" y="846"/>
                    <a:pt x="215" y="823"/>
                    <a:pt x="239" y="811"/>
                  </a:cubicBezTo>
                  <a:lnTo>
                    <a:pt x="1073" y="275"/>
                  </a:lnTo>
                  <a:cubicBezTo>
                    <a:pt x="1156" y="239"/>
                    <a:pt x="1168" y="144"/>
                    <a:pt x="1132" y="72"/>
                  </a:cubicBezTo>
                  <a:cubicBezTo>
                    <a:pt x="1101" y="26"/>
                    <a:pt x="1051" y="0"/>
                    <a:pt x="999" y="0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12654;p85"/>
          <p:cNvGrpSpPr/>
          <p:nvPr/>
        </p:nvGrpSpPr>
        <p:grpSpPr>
          <a:xfrm>
            <a:off x="1099894" y="1352547"/>
            <a:ext cx="1143000" cy="757299"/>
            <a:chOff x="2770052" y="2009628"/>
            <a:chExt cx="327085" cy="277080"/>
          </a:xfrm>
          <a:solidFill>
            <a:schemeClr val="bg2"/>
          </a:solidFill>
        </p:grpSpPr>
        <p:sp>
          <p:nvSpPr>
            <p:cNvPr id="23" name="Google Shape;12655;p85"/>
            <p:cNvSpPr/>
            <p:nvPr/>
          </p:nvSpPr>
          <p:spPr>
            <a:xfrm>
              <a:off x="2770052" y="2023537"/>
              <a:ext cx="327085" cy="263170"/>
            </a:xfrm>
            <a:custGeom>
              <a:avLst/>
              <a:gdLst/>
              <a:ahLst/>
              <a:cxnLst/>
              <a:rect l="l" t="t" r="r" b="b"/>
              <a:pathLst>
                <a:path w="10276" h="8268" extrusionOk="0">
                  <a:moveTo>
                    <a:pt x="6251" y="2267"/>
                  </a:moveTo>
                  <a:lnTo>
                    <a:pt x="7061" y="2541"/>
                  </a:lnTo>
                  <a:cubicBezTo>
                    <a:pt x="7073" y="2544"/>
                    <a:pt x="7086" y="2545"/>
                    <a:pt x="7098" y="2545"/>
                  </a:cubicBezTo>
                  <a:cubicBezTo>
                    <a:pt x="7136" y="2545"/>
                    <a:pt x="7174" y="2532"/>
                    <a:pt x="7192" y="2505"/>
                  </a:cubicBezTo>
                  <a:lnTo>
                    <a:pt x="7454" y="2314"/>
                  </a:lnTo>
                  <a:lnTo>
                    <a:pt x="9240" y="4660"/>
                  </a:lnTo>
                  <a:lnTo>
                    <a:pt x="8978" y="4874"/>
                  </a:lnTo>
                  <a:cubicBezTo>
                    <a:pt x="8966" y="4862"/>
                    <a:pt x="8942" y="4839"/>
                    <a:pt x="8930" y="4839"/>
                  </a:cubicBezTo>
                  <a:lnTo>
                    <a:pt x="5811" y="3148"/>
                  </a:lnTo>
                  <a:lnTo>
                    <a:pt x="5930" y="2969"/>
                  </a:lnTo>
                  <a:cubicBezTo>
                    <a:pt x="5978" y="2898"/>
                    <a:pt x="5966" y="2803"/>
                    <a:pt x="5894" y="2755"/>
                  </a:cubicBezTo>
                  <a:cubicBezTo>
                    <a:pt x="5864" y="2742"/>
                    <a:pt x="5834" y="2735"/>
                    <a:pt x="5806" y="2735"/>
                  </a:cubicBezTo>
                  <a:cubicBezTo>
                    <a:pt x="5756" y="2735"/>
                    <a:pt x="5710" y="2757"/>
                    <a:pt x="5680" y="2803"/>
                  </a:cubicBezTo>
                  <a:lnTo>
                    <a:pt x="5358" y="3326"/>
                  </a:lnTo>
                  <a:cubicBezTo>
                    <a:pt x="5335" y="3350"/>
                    <a:pt x="5323" y="3374"/>
                    <a:pt x="5323" y="3398"/>
                  </a:cubicBezTo>
                  <a:lnTo>
                    <a:pt x="5323" y="4684"/>
                  </a:lnTo>
                  <a:cubicBezTo>
                    <a:pt x="5323" y="4946"/>
                    <a:pt x="5097" y="5172"/>
                    <a:pt x="4835" y="5172"/>
                  </a:cubicBezTo>
                  <a:cubicBezTo>
                    <a:pt x="4561" y="5172"/>
                    <a:pt x="4346" y="4946"/>
                    <a:pt x="4346" y="4684"/>
                  </a:cubicBezTo>
                  <a:lnTo>
                    <a:pt x="4346" y="3410"/>
                  </a:lnTo>
                  <a:lnTo>
                    <a:pt x="4620" y="2267"/>
                  </a:lnTo>
                  <a:close/>
                  <a:moveTo>
                    <a:pt x="2680" y="1767"/>
                  </a:moveTo>
                  <a:lnTo>
                    <a:pt x="2918" y="1898"/>
                  </a:lnTo>
                  <a:lnTo>
                    <a:pt x="941" y="5303"/>
                  </a:lnTo>
                  <a:lnTo>
                    <a:pt x="703" y="5172"/>
                  </a:lnTo>
                  <a:lnTo>
                    <a:pt x="2680" y="1767"/>
                  </a:lnTo>
                  <a:close/>
                  <a:moveTo>
                    <a:pt x="3180" y="4743"/>
                  </a:moveTo>
                  <a:cubicBezTo>
                    <a:pt x="3287" y="4743"/>
                    <a:pt x="3370" y="4779"/>
                    <a:pt x="3442" y="4874"/>
                  </a:cubicBezTo>
                  <a:cubicBezTo>
                    <a:pt x="3561" y="5017"/>
                    <a:pt x="3525" y="5231"/>
                    <a:pt x="3370" y="5339"/>
                  </a:cubicBezTo>
                  <a:lnTo>
                    <a:pt x="2322" y="6112"/>
                  </a:lnTo>
                  <a:cubicBezTo>
                    <a:pt x="2262" y="6150"/>
                    <a:pt x="2194" y="6169"/>
                    <a:pt x="2127" y="6169"/>
                  </a:cubicBezTo>
                  <a:cubicBezTo>
                    <a:pt x="2023" y="6169"/>
                    <a:pt x="1923" y="6123"/>
                    <a:pt x="1858" y="6029"/>
                  </a:cubicBezTo>
                  <a:cubicBezTo>
                    <a:pt x="1751" y="5886"/>
                    <a:pt x="1787" y="5672"/>
                    <a:pt x="1929" y="5565"/>
                  </a:cubicBezTo>
                  <a:lnTo>
                    <a:pt x="2989" y="4803"/>
                  </a:lnTo>
                  <a:cubicBezTo>
                    <a:pt x="3049" y="4755"/>
                    <a:pt x="3120" y="4743"/>
                    <a:pt x="3180" y="4743"/>
                  </a:cubicBezTo>
                  <a:close/>
                  <a:moveTo>
                    <a:pt x="3775" y="5493"/>
                  </a:moveTo>
                  <a:cubicBezTo>
                    <a:pt x="3870" y="5493"/>
                    <a:pt x="3954" y="5553"/>
                    <a:pt x="4013" y="5636"/>
                  </a:cubicBezTo>
                  <a:cubicBezTo>
                    <a:pt x="4132" y="5779"/>
                    <a:pt x="4085" y="5993"/>
                    <a:pt x="3942" y="6089"/>
                  </a:cubicBezTo>
                  <a:lnTo>
                    <a:pt x="3132" y="6708"/>
                  </a:lnTo>
                  <a:cubicBezTo>
                    <a:pt x="3076" y="6745"/>
                    <a:pt x="3013" y="6764"/>
                    <a:pt x="2949" y="6764"/>
                  </a:cubicBezTo>
                  <a:cubicBezTo>
                    <a:pt x="2851" y="6764"/>
                    <a:pt x="2752" y="6718"/>
                    <a:pt x="2680" y="6624"/>
                  </a:cubicBezTo>
                  <a:cubicBezTo>
                    <a:pt x="2572" y="6482"/>
                    <a:pt x="2596" y="6255"/>
                    <a:pt x="2751" y="6148"/>
                  </a:cubicBezTo>
                  <a:lnTo>
                    <a:pt x="3537" y="5589"/>
                  </a:lnTo>
                  <a:cubicBezTo>
                    <a:pt x="3573" y="5565"/>
                    <a:pt x="3596" y="5541"/>
                    <a:pt x="3620" y="5529"/>
                  </a:cubicBezTo>
                  <a:cubicBezTo>
                    <a:pt x="3668" y="5517"/>
                    <a:pt x="3715" y="5493"/>
                    <a:pt x="3775" y="5493"/>
                  </a:cubicBezTo>
                  <a:close/>
                  <a:moveTo>
                    <a:pt x="4359" y="6281"/>
                  </a:moveTo>
                  <a:cubicBezTo>
                    <a:pt x="4454" y="6281"/>
                    <a:pt x="4550" y="6321"/>
                    <a:pt x="4620" y="6398"/>
                  </a:cubicBezTo>
                  <a:cubicBezTo>
                    <a:pt x="4739" y="6553"/>
                    <a:pt x="4704" y="6755"/>
                    <a:pt x="4549" y="6863"/>
                  </a:cubicBezTo>
                  <a:lnTo>
                    <a:pt x="3954" y="7303"/>
                  </a:lnTo>
                  <a:cubicBezTo>
                    <a:pt x="3898" y="7331"/>
                    <a:pt x="3829" y="7358"/>
                    <a:pt x="3767" y="7358"/>
                  </a:cubicBezTo>
                  <a:cubicBezTo>
                    <a:pt x="3749" y="7358"/>
                    <a:pt x="3732" y="7356"/>
                    <a:pt x="3715" y="7351"/>
                  </a:cubicBezTo>
                  <a:cubicBezTo>
                    <a:pt x="3620" y="7339"/>
                    <a:pt x="3549" y="7303"/>
                    <a:pt x="3513" y="7220"/>
                  </a:cubicBezTo>
                  <a:cubicBezTo>
                    <a:pt x="3406" y="7077"/>
                    <a:pt x="3430" y="6863"/>
                    <a:pt x="3584" y="6755"/>
                  </a:cubicBezTo>
                  <a:lnTo>
                    <a:pt x="4144" y="6363"/>
                  </a:lnTo>
                  <a:lnTo>
                    <a:pt x="4168" y="6339"/>
                  </a:lnTo>
                  <a:cubicBezTo>
                    <a:pt x="4226" y="6300"/>
                    <a:pt x="4292" y="6281"/>
                    <a:pt x="4359" y="6281"/>
                  </a:cubicBezTo>
                  <a:close/>
                  <a:moveTo>
                    <a:pt x="2870" y="2553"/>
                  </a:moveTo>
                  <a:lnTo>
                    <a:pt x="3156" y="2707"/>
                  </a:lnTo>
                  <a:cubicBezTo>
                    <a:pt x="3173" y="2725"/>
                    <a:pt x="3197" y="2736"/>
                    <a:pt x="3218" y="2736"/>
                  </a:cubicBezTo>
                  <a:cubicBezTo>
                    <a:pt x="3226" y="2736"/>
                    <a:pt x="3233" y="2734"/>
                    <a:pt x="3239" y="2731"/>
                  </a:cubicBezTo>
                  <a:lnTo>
                    <a:pt x="3942" y="2636"/>
                  </a:lnTo>
                  <a:lnTo>
                    <a:pt x="4192" y="2743"/>
                  </a:lnTo>
                  <a:lnTo>
                    <a:pt x="4049" y="3338"/>
                  </a:lnTo>
                  <a:lnTo>
                    <a:pt x="4049" y="3362"/>
                  </a:lnTo>
                  <a:lnTo>
                    <a:pt x="4049" y="4648"/>
                  </a:lnTo>
                  <a:cubicBezTo>
                    <a:pt x="4049" y="5077"/>
                    <a:pt x="4406" y="5434"/>
                    <a:pt x="4835" y="5434"/>
                  </a:cubicBezTo>
                  <a:cubicBezTo>
                    <a:pt x="5263" y="5434"/>
                    <a:pt x="5620" y="5077"/>
                    <a:pt x="5620" y="4648"/>
                  </a:cubicBezTo>
                  <a:lnTo>
                    <a:pt x="5620" y="3410"/>
                  </a:lnTo>
                  <a:lnTo>
                    <a:pt x="5656" y="3362"/>
                  </a:lnTo>
                  <a:lnTo>
                    <a:pt x="8776" y="5065"/>
                  </a:lnTo>
                  <a:cubicBezTo>
                    <a:pt x="8942" y="5184"/>
                    <a:pt x="9002" y="5374"/>
                    <a:pt x="8907" y="5541"/>
                  </a:cubicBezTo>
                  <a:cubicBezTo>
                    <a:pt x="8850" y="5654"/>
                    <a:pt x="8745" y="5717"/>
                    <a:pt x="8631" y="5717"/>
                  </a:cubicBezTo>
                  <a:cubicBezTo>
                    <a:pt x="8576" y="5717"/>
                    <a:pt x="8520" y="5703"/>
                    <a:pt x="8466" y="5672"/>
                  </a:cubicBezTo>
                  <a:lnTo>
                    <a:pt x="6740" y="4743"/>
                  </a:lnTo>
                  <a:cubicBezTo>
                    <a:pt x="6711" y="4727"/>
                    <a:pt x="6682" y="4719"/>
                    <a:pt x="6655" y="4719"/>
                  </a:cubicBezTo>
                  <a:cubicBezTo>
                    <a:pt x="6603" y="4719"/>
                    <a:pt x="6557" y="4748"/>
                    <a:pt x="6525" y="4803"/>
                  </a:cubicBezTo>
                  <a:cubicBezTo>
                    <a:pt x="6490" y="4874"/>
                    <a:pt x="6513" y="4958"/>
                    <a:pt x="6585" y="5005"/>
                  </a:cubicBezTo>
                  <a:lnTo>
                    <a:pt x="8037" y="5791"/>
                  </a:lnTo>
                  <a:cubicBezTo>
                    <a:pt x="8192" y="5886"/>
                    <a:pt x="8252" y="6077"/>
                    <a:pt x="8168" y="6243"/>
                  </a:cubicBezTo>
                  <a:cubicBezTo>
                    <a:pt x="8104" y="6356"/>
                    <a:pt x="7996" y="6415"/>
                    <a:pt x="7881" y="6415"/>
                  </a:cubicBezTo>
                  <a:cubicBezTo>
                    <a:pt x="7826" y="6415"/>
                    <a:pt x="7770" y="6401"/>
                    <a:pt x="7716" y="6374"/>
                  </a:cubicBezTo>
                  <a:lnTo>
                    <a:pt x="6251" y="5565"/>
                  </a:lnTo>
                  <a:cubicBezTo>
                    <a:pt x="6226" y="5554"/>
                    <a:pt x="6200" y="5548"/>
                    <a:pt x="6175" y="5548"/>
                  </a:cubicBezTo>
                  <a:cubicBezTo>
                    <a:pt x="6120" y="5548"/>
                    <a:pt x="6070" y="5575"/>
                    <a:pt x="6037" y="5624"/>
                  </a:cubicBezTo>
                  <a:cubicBezTo>
                    <a:pt x="5990" y="5708"/>
                    <a:pt x="6025" y="5791"/>
                    <a:pt x="6097" y="5839"/>
                  </a:cubicBezTo>
                  <a:lnTo>
                    <a:pt x="7287" y="6493"/>
                  </a:lnTo>
                  <a:cubicBezTo>
                    <a:pt x="7454" y="6577"/>
                    <a:pt x="7514" y="6779"/>
                    <a:pt x="7418" y="6934"/>
                  </a:cubicBezTo>
                  <a:cubicBezTo>
                    <a:pt x="7360" y="7050"/>
                    <a:pt x="7250" y="7114"/>
                    <a:pt x="7132" y="7114"/>
                  </a:cubicBezTo>
                  <a:cubicBezTo>
                    <a:pt x="7081" y="7114"/>
                    <a:pt x="7028" y="7102"/>
                    <a:pt x="6978" y="7077"/>
                  </a:cubicBezTo>
                  <a:lnTo>
                    <a:pt x="5728" y="6386"/>
                  </a:lnTo>
                  <a:cubicBezTo>
                    <a:pt x="5705" y="6371"/>
                    <a:pt x="5680" y="6365"/>
                    <a:pt x="5655" y="6365"/>
                  </a:cubicBezTo>
                  <a:cubicBezTo>
                    <a:pt x="5601" y="6365"/>
                    <a:pt x="5546" y="6397"/>
                    <a:pt x="5513" y="6446"/>
                  </a:cubicBezTo>
                  <a:cubicBezTo>
                    <a:pt x="5478" y="6517"/>
                    <a:pt x="5501" y="6613"/>
                    <a:pt x="5573" y="6660"/>
                  </a:cubicBezTo>
                  <a:lnTo>
                    <a:pt x="6549" y="7172"/>
                  </a:lnTo>
                  <a:cubicBezTo>
                    <a:pt x="6704" y="7267"/>
                    <a:pt x="6763" y="7458"/>
                    <a:pt x="6680" y="7625"/>
                  </a:cubicBezTo>
                  <a:cubicBezTo>
                    <a:pt x="6616" y="7737"/>
                    <a:pt x="6508" y="7801"/>
                    <a:pt x="6393" y="7801"/>
                  </a:cubicBezTo>
                  <a:cubicBezTo>
                    <a:pt x="6338" y="7801"/>
                    <a:pt x="6282" y="7786"/>
                    <a:pt x="6228" y="7756"/>
                  </a:cubicBezTo>
                  <a:lnTo>
                    <a:pt x="5549" y="7386"/>
                  </a:lnTo>
                  <a:cubicBezTo>
                    <a:pt x="5549" y="7255"/>
                    <a:pt x="5501" y="7101"/>
                    <a:pt x="5406" y="6994"/>
                  </a:cubicBezTo>
                  <a:cubicBezTo>
                    <a:pt x="5299" y="6851"/>
                    <a:pt x="5132" y="6755"/>
                    <a:pt x="4954" y="6744"/>
                  </a:cubicBezTo>
                  <a:lnTo>
                    <a:pt x="4954" y="6696"/>
                  </a:lnTo>
                  <a:cubicBezTo>
                    <a:pt x="4977" y="6541"/>
                    <a:pt x="4930" y="6363"/>
                    <a:pt x="4835" y="6220"/>
                  </a:cubicBezTo>
                  <a:cubicBezTo>
                    <a:pt x="4716" y="6077"/>
                    <a:pt x="4549" y="5982"/>
                    <a:pt x="4370" y="5970"/>
                  </a:cubicBezTo>
                  <a:lnTo>
                    <a:pt x="4370" y="5922"/>
                  </a:lnTo>
                  <a:cubicBezTo>
                    <a:pt x="4406" y="5767"/>
                    <a:pt x="4358" y="5589"/>
                    <a:pt x="4251" y="5446"/>
                  </a:cubicBezTo>
                  <a:cubicBezTo>
                    <a:pt x="4132" y="5303"/>
                    <a:pt x="3965" y="5208"/>
                    <a:pt x="3787" y="5196"/>
                  </a:cubicBezTo>
                  <a:lnTo>
                    <a:pt x="3787" y="5148"/>
                  </a:lnTo>
                  <a:cubicBezTo>
                    <a:pt x="3823" y="4993"/>
                    <a:pt x="3775" y="4815"/>
                    <a:pt x="3668" y="4672"/>
                  </a:cubicBezTo>
                  <a:cubicBezTo>
                    <a:pt x="3547" y="4516"/>
                    <a:pt x="3359" y="4432"/>
                    <a:pt x="3172" y="4432"/>
                  </a:cubicBezTo>
                  <a:cubicBezTo>
                    <a:pt x="3044" y="4432"/>
                    <a:pt x="2917" y="4471"/>
                    <a:pt x="2811" y="4553"/>
                  </a:cubicBezTo>
                  <a:lnTo>
                    <a:pt x="1763" y="5315"/>
                  </a:lnTo>
                  <a:lnTo>
                    <a:pt x="1394" y="5112"/>
                  </a:lnTo>
                  <a:lnTo>
                    <a:pt x="2870" y="2553"/>
                  </a:lnTo>
                  <a:close/>
                  <a:moveTo>
                    <a:pt x="4936" y="7026"/>
                  </a:moveTo>
                  <a:cubicBezTo>
                    <a:pt x="5036" y="7026"/>
                    <a:pt x="5132" y="7070"/>
                    <a:pt x="5204" y="7148"/>
                  </a:cubicBezTo>
                  <a:cubicBezTo>
                    <a:pt x="5251" y="7244"/>
                    <a:pt x="5275" y="7315"/>
                    <a:pt x="5263" y="7398"/>
                  </a:cubicBezTo>
                  <a:cubicBezTo>
                    <a:pt x="5251" y="7494"/>
                    <a:pt x="5204" y="7565"/>
                    <a:pt x="5132" y="7625"/>
                  </a:cubicBezTo>
                  <a:lnTo>
                    <a:pt x="4787" y="7875"/>
                  </a:lnTo>
                  <a:cubicBezTo>
                    <a:pt x="4729" y="7918"/>
                    <a:pt x="4658" y="7940"/>
                    <a:pt x="4588" y="7940"/>
                  </a:cubicBezTo>
                  <a:cubicBezTo>
                    <a:pt x="4487" y="7940"/>
                    <a:pt x="4386" y="7895"/>
                    <a:pt x="4323" y="7803"/>
                  </a:cubicBezTo>
                  <a:cubicBezTo>
                    <a:pt x="4215" y="7660"/>
                    <a:pt x="4251" y="7446"/>
                    <a:pt x="4406" y="7339"/>
                  </a:cubicBezTo>
                  <a:lnTo>
                    <a:pt x="4727" y="7101"/>
                  </a:lnTo>
                  <a:lnTo>
                    <a:pt x="4739" y="7089"/>
                  </a:lnTo>
                  <a:cubicBezTo>
                    <a:pt x="4802" y="7046"/>
                    <a:pt x="4870" y="7026"/>
                    <a:pt x="4936" y="7026"/>
                  </a:cubicBezTo>
                  <a:close/>
                  <a:moveTo>
                    <a:pt x="180" y="0"/>
                  </a:moveTo>
                  <a:cubicBezTo>
                    <a:pt x="125" y="0"/>
                    <a:pt x="69" y="27"/>
                    <a:pt x="36" y="76"/>
                  </a:cubicBezTo>
                  <a:cubicBezTo>
                    <a:pt x="1" y="159"/>
                    <a:pt x="24" y="243"/>
                    <a:pt x="96" y="290"/>
                  </a:cubicBezTo>
                  <a:lnTo>
                    <a:pt x="2382" y="1600"/>
                  </a:lnTo>
                  <a:lnTo>
                    <a:pt x="405" y="5005"/>
                  </a:lnTo>
                  <a:lnTo>
                    <a:pt x="251" y="4922"/>
                  </a:lnTo>
                  <a:cubicBezTo>
                    <a:pt x="221" y="4905"/>
                    <a:pt x="192" y="4897"/>
                    <a:pt x="164" y="4897"/>
                  </a:cubicBezTo>
                  <a:cubicBezTo>
                    <a:pt x="113" y="4897"/>
                    <a:pt x="67" y="4923"/>
                    <a:pt x="36" y="4969"/>
                  </a:cubicBezTo>
                  <a:cubicBezTo>
                    <a:pt x="1" y="5053"/>
                    <a:pt x="24" y="5136"/>
                    <a:pt x="96" y="5184"/>
                  </a:cubicBezTo>
                  <a:lnTo>
                    <a:pt x="882" y="5648"/>
                  </a:lnTo>
                  <a:cubicBezTo>
                    <a:pt x="908" y="5663"/>
                    <a:pt x="934" y="5670"/>
                    <a:pt x="959" y="5670"/>
                  </a:cubicBezTo>
                  <a:cubicBezTo>
                    <a:pt x="1014" y="5670"/>
                    <a:pt x="1063" y="5638"/>
                    <a:pt x="1096" y="5589"/>
                  </a:cubicBezTo>
                  <a:lnTo>
                    <a:pt x="1215" y="5398"/>
                  </a:lnTo>
                  <a:lnTo>
                    <a:pt x="1537" y="5565"/>
                  </a:lnTo>
                  <a:cubicBezTo>
                    <a:pt x="1441" y="5779"/>
                    <a:pt x="1453" y="6029"/>
                    <a:pt x="1584" y="6220"/>
                  </a:cubicBezTo>
                  <a:cubicBezTo>
                    <a:pt x="1703" y="6386"/>
                    <a:pt x="1894" y="6482"/>
                    <a:pt x="2096" y="6482"/>
                  </a:cubicBezTo>
                  <a:cubicBezTo>
                    <a:pt x="2156" y="6482"/>
                    <a:pt x="2227" y="6458"/>
                    <a:pt x="2287" y="6446"/>
                  </a:cubicBezTo>
                  <a:cubicBezTo>
                    <a:pt x="2287" y="6577"/>
                    <a:pt x="2334" y="6720"/>
                    <a:pt x="2406" y="6815"/>
                  </a:cubicBezTo>
                  <a:cubicBezTo>
                    <a:pt x="2525" y="6982"/>
                    <a:pt x="2715" y="7077"/>
                    <a:pt x="2906" y="7077"/>
                  </a:cubicBezTo>
                  <a:cubicBezTo>
                    <a:pt x="2965" y="7077"/>
                    <a:pt x="3049" y="7053"/>
                    <a:pt x="3108" y="7041"/>
                  </a:cubicBezTo>
                  <a:cubicBezTo>
                    <a:pt x="3108" y="7160"/>
                    <a:pt x="3144" y="7291"/>
                    <a:pt x="3227" y="7398"/>
                  </a:cubicBezTo>
                  <a:cubicBezTo>
                    <a:pt x="3323" y="7529"/>
                    <a:pt x="3465" y="7625"/>
                    <a:pt x="3644" y="7648"/>
                  </a:cubicBezTo>
                  <a:cubicBezTo>
                    <a:pt x="3668" y="7648"/>
                    <a:pt x="3715" y="7672"/>
                    <a:pt x="3739" y="7672"/>
                  </a:cubicBezTo>
                  <a:cubicBezTo>
                    <a:pt x="3799" y="7672"/>
                    <a:pt x="3882" y="7648"/>
                    <a:pt x="3942" y="7636"/>
                  </a:cubicBezTo>
                  <a:cubicBezTo>
                    <a:pt x="3942" y="7767"/>
                    <a:pt x="3977" y="7886"/>
                    <a:pt x="4061" y="7994"/>
                  </a:cubicBezTo>
                  <a:cubicBezTo>
                    <a:pt x="4156" y="8125"/>
                    <a:pt x="4299" y="8220"/>
                    <a:pt x="4477" y="8244"/>
                  </a:cubicBezTo>
                  <a:cubicBezTo>
                    <a:pt x="4501" y="8244"/>
                    <a:pt x="4549" y="8267"/>
                    <a:pt x="4573" y="8267"/>
                  </a:cubicBezTo>
                  <a:cubicBezTo>
                    <a:pt x="4716" y="8267"/>
                    <a:pt x="4835" y="8220"/>
                    <a:pt x="4954" y="8148"/>
                  </a:cubicBezTo>
                  <a:lnTo>
                    <a:pt x="5287" y="7886"/>
                  </a:lnTo>
                  <a:cubicBezTo>
                    <a:pt x="5370" y="7827"/>
                    <a:pt x="5430" y="7767"/>
                    <a:pt x="5466" y="7684"/>
                  </a:cubicBezTo>
                  <a:lnTo>
                    <a:pt x="6085" y="8029"/>
                  </a:lnTo>
                  <a:cubicBezTo>
                    <a:pt x="6168" y="8077"/>
                    <a:pt x="6275" y="8101"/>
                    <a:pt x="6382" y="8101"/>
                  </a:cubicBezTo>
                  <a:cubicBezTo>
                    <a:pt x="6442" y="8101"/>
                    <a:pt x="6501" y="8089"/>
                    <a:pt x="6561" y="8077"/>
                  </a:cubicBezTo>
                  <a:cubicBezTo>
                    <a:pt x="6716" y="8029"/>
                    <a:pt x="6859" y="7922"/>
                    <a:pt x="6930" y="7779"/>
                  </a:cubicBezTo>
                  <a:cubicBezTo>
                    <a:pt x="6990" y="7648"/>
                    <a:pt x="7013" y="7529"/>
                    <a:pt x="7002" y="7398"/>
                  </a:cubicBezTo>
                  <a:cubicBezTo>
                    <a:pt x="7049" y="7398"/>
                    <a:pt x="7073" y="7422"/>
                    <a:pt x="7121" y="7422"/>
                  </a:cubicBezTo>
                  <a:cubicBezTo>
                    <a:pt x="7347" y="7422"/>
                    <a:pt x="7573" y="7303"/>
                    <a:pt x="7668" y="7089"/>
                  </a:cubicBezTo>
                  <a:cubicBezTo>
                    <a:pt x="7728" y="6970"/>
                    <a:pt x="7764" y="6839"/>
                    <a:pt x="7752" y="6720"/>
                  </a:cubicBezTo>
                  <a:cubicBezTo>
                    <a:pt x="7787" y="6720"/>
                    <a:pt x="7823" y="6732"/>
                    <a:pt x="7871" y="6732"/>
                  </a:cubicBezTo>
                  <a:cubicBezTo>
                    <a:pt x="8085" y="6732"/>
                    <a:pt x="8311" y="6613"/>
                    <a:pt x="8418" y="6410"/>
                  </a:cubicBezTo>
                  <a:cubicBezTo>
                    <a:pt x="8478" y="6291"/>
                    <a:pt x="8502" y="6172"/>
                    <a:pt x="8490" y="6029"/>
                  </a:cubicBezTo>
                  <a:cubicBezTo>
                    <a:pt x="8537" y="6029"/>
                    <a:pt x="8561" y="6053"/>
                    <a:pt x="8609" y="6053"/>
                  </a:cubicBezTo>
                  <a:cubicBezTo>
                    <a:pt x="8668" y="6053"/>
                    <a:pt x="8728" y="6029"/>
                    <a:pt x="8787" y="6017"/>
                  </a:cubicBezTo>
                  <a:cubicBezTo>
                    <a:pt x="8954" y="5970"/>
                    <a:pt x="9085" y="5874"/>
                    <a:pt x="9157" y="5720"/>
                  </a:cubicBezTo>
                  <a:cubicBezTo>
                    <a:pt x="9240" y="5577"/>
                    <a:pt x="9264" y="5410"/>
                    <a:pt x="9204" y="5243"/>
                  </a:cubicBezTo>
                  <a:cubicBezTo>
                    <a:pt x="9192" y="5196"/>
                    <a:pt x="9180" y="5172"/>
                    <a:pt x="9157" y="5136"/>
                  </a:cubicBezTo>
                  <a:lnTo>
                    <a:pt x="9430" y="4946"/>
                  </a:lnTo>
                  <a:lnTo>
                    <a:pt x="9561" y="5124"/>
                  </a:lnTo>
                  <a:cubicBezTo>
                    <a:pt x="9591" y="5161"/>
                    <a:pt x="9644" y="5180"/>
                    <a:pt x="9694" y="5180"/>
                  </a:cubicBezTo>
                  <a:cubicBezTo>
                    <a:pt x="9724" y="5180"/>
                    <a:pt x="9753" y="5173"/>
                    <a:pt x="9776" y="5160"/>
                  </a:cubicBezTo>
                  <a:lnTo>
                    <a:pt x="10192" y="4827"/>
                  </a:lnTo>
                  <a:cubicBezTo>
                    <a:pt x="10264" y="4743"/>
                    <a:pt x="10276" y="4648"/>
                    <a:pt x="10240" y="4577"/>
                  </a:cubicBezTo>
                  <a:cubicBezTo>
                    <a:pt x="10210" y="4539"/>
                    <a:pt x="10157" y="4521"/>
                    <a:pt x="10107" y="4521"/>
                  </a:cubicBezTo>
                  <a:cubicBezTo>
                    <a:pt x="10077" y="4521"/>
                    <a:pt x="10048" y="4527"/>
                    <a:pt x="10026" y="4541"/>
                  </a:cubicBezTo>
                  <a:lnTo>
                    <a:pt x="9728" y="4779"/>
                  </a:lnTo>
                  <a:lnTo>
                    <a:pt x="7347" y="1671"/>
                  </a:lnTo>
                  <a:lnTo>
                    <a:pt x="8704" y="790"/>
                  </a:lnTo>
                  <a:cubicBezTo>
                    <a:pt x="8776" y="755"/>
                    <a:pt x="8787" y="659"/>
                    <a:pt x="8752" y="588"/>
                  </a:cubicBezTo>
                  <a:cubicBezTo>
                    <a:pt x="8721" y="542"/>
                    <a:pt x="8670" y="516"/>
                    <a:pt x="8619" y="516"/>
                  </a:cubicBezTo>
                  <a:cubicBezTo>
                    <a:pt x="8591" y="516"/>
                    <a:pt x="8563" y="523"/>
                    <a:pt x="8537" y="540"/>
                  </a:cubicBezTo>
                  <a:lnTo>
                    <a:pt x="7049" y="1493"/>
                  </a:lnTo>
                  <a:cubicBezTo>
                    <a:pt x="6978" y="1540"/>
                    <a:pt x="6966" y="1648"/>
                    <a:pt x="7002" y="1719"/>
                  </a:cubicBezTo>
                  <a:lnTo>
                    <a:pt x="7275" y="2076"/>
                  </a:lnTo>
                  <a:lnTo>
                    <a:pt x="7085" y="2219"/>
                  </a:lnTo>
                  <a:lnTo>
                    <a:pt x="6311" y="1969"/>
                  </a:lnTo>
                  <a:cubicBezTo>
                    <a:pt x="6287" y="1969"/>
                    <a:pt x="6275" y="1957"/>
                    <a:pt x="6263" y="1957"/>
                  </a:cubicBezTo>
                  <a:lnTo>
                    <a:pt x="4501" y="1957"/>
                  </a:lnTo>
                  <a:cubicBezTo>
                    <a:pt x="4430" y="1957"/>
                    <a:pt x="4370" y="2005"/>
                    <a:pt x="4358" y="2076"/>
                  </a:cubicBezTo>
                  <a:lnTo>
                    <a:pt x="4251" y="2481"/>
                  </a:lnTo>
                  <a:lnTo>
                    <a:pt x="4001" y="2374"/>
                  </a:lnTo>
                  <a:cubicBezTo>
                    <a:pt x="3965" y="2362"/>
                    <a:pt x="3954" y="2362"/>
                    <a:pt x="3930" y="2362"/>
                  </a:cubicBezTo>
                  <a:lnTo>
                    <a:pt x="3227" y="2433"/>
                  </a:lnTo>
                  <a:lnTo>
                    <a:pt x="2989" y="2302"/>
                  </a:lnTo>
                  <a:lnTo>
                    <a:pt x="3215" y="1910"/>
                  </a:lnTo>
                  <a:cubicBezTo>
                    <a:pt x="3251" y="1838"/>
                    <a:pt x="3227" y="1743"/>
                    <a:pt x="3156" y="1707"/>
                  </a:cubicBezTo>
                  <a:lnTo>
                    <a:pt x="251" y="16"/>
                  </a:lnTo>
                  <a:cubicBezTo>
                    <a:pt x="229" y="5"/>
                    <a:pt x="204" y="0"/>
                    <a:pt x="180" y="0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656;p85"/>
            <p:cNvSpPr/>
            <p:nvPr/>
          </p:nvSpPr>
          <p:spPr>
            <a:xfrm>
              <a:off x="3059960" y="2009628"/>
              <a:ext cx="37177" cy="26960"/>
            </a:xfrm>
            <a:custGeom>
              <a:avLst/>
              <a:gdLst/>
              <a:ahLst/>
              <a:cxnLst/>
              <a:rect l="l" t="t" r="r" b="b"/>
              <a:pathLst>
                <a:path w="1168" h="847" extrusionOk="0">
                  <a:moveTo>
                    <a:pt x="999" y="0"/>
                  </a:moveTo>
                  <a:cubicBezTo>
                    <a:pt x="971" y="0"/>
                    <a:pt x="943" y="8"/>
                    <a:pt x="918" y="25"/>
                  </a:cubicBezTo>
                  <a:lnTo>
                    <a:pt x="84" y="561"/>
                  </a:lnTo>
                  <a:cubicBezTo>
                    <a:pt x="13" y="608"/>
                    <a:pt x="1" y="692"/>
                    <a:pt x="37" y="775"/>
                  </a:cubicBezTo>
                  <a:cubicBezTo>
                    <a:pt x="72" y="811"/>
                    <a:pt x="120" y="846"/>
                    <a:pt x="156" y="846"/>
                  </a:cubicBezTo>
                  <a:cubicBezTo>
                    <a:pt x="191" y="846"/>
                    <a:pt x="215" y="823"/>
                    <a:pt x="239" y="811"/>
                  </a:cubicBezTo>
                  <a:lnTo>
                    <a:pt x="1073" y="275"/>
                  </a:lnTo>
                  <a:cubicBezTo>
                    <a:pt x="1156" y="239"/>
                    <a:pt x="1168" y="144"/>
                    <a:pt x="1132" y="72"/>
                  </a:cubicBezTo>
                  <a:cubicBezTo>
                    <a:pt x="1101" y="26"/>
                    <a:pt x="1051" y="0"/>
                    <a:pt x="999" y="0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nimalist Green Slides by Slidesgo">
  <a:themeElements>
    <a:clrScheme name="Simple Light">
      <a:dk1>
        <a:srgbClr val="000000"/>
      </a:dk1>
      <a:lt1>
        <a:srgbClr val="FFFFFF"/>
      </a:lt1>
      <a:dk2>
        <a:srgbClr val="A6BFA5"/>
      </a:dk2>
      <a:lt2>
        <a:srgbClr val="C9D8C8"/>
      </a:lt2>
      <a:accent1>
        <a:srgbClr val="161922"/>
      </a:accent1>
      <a:accent2>
        <a:srgbClr val="FFFFFF"/>
      </a:accent2>
      <a:accent3>
        <a:srgbClr val="A6BFA5"/>
      </a:accent3>
      <a:accent4>
        <a:srgbClr val="C9D8C8"/>
      </a:accent4>
      <a:accent5>
        <a:srgbClr val="000000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1050</TotalTime>
  <Words>436</Words>
  <Application>Microsoft Office PowerPoint</Application>
  <PresentationFormat>Presentación en pantalla (16:9)</PresentationFormat>
  <Paragraphs>30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Playfair Display</vt:lpstr>
      <vt:lpstr>Roboto Condensed Light</vt:lpstr>
      <vt:lpstr>Montserrat</vt:lpstr>
      <vt:lpstr>Livvic</vt:lpstr>
      <vt:lpstr>Arial</vt:lpstr>
      <vt:lpstr>Minimalist Green Slides by Slidesgo</vt:lpstr>
      <vt:lpstr>Derechos Humanos</vt:lpstr>
      <vt:lpstr>Art. 75, inc. 22 Constitución Nacional</vt:lpstr>
      <vt:lpstr>Art. 31  Constitución Nacional</vt:lpstr>
      <vt:lpstr>CONVENCIÓN AMERICANA  Pacto de San José de Costa Rica  (1969)</vt:lpstr>
      <vt:lpstr>Tipos de orden jurídico internacional</vt:lpstr>
      <vt:lpstr>NORMAS</vt:lpstr>
      <vt:lpstr>MUCHAS GRACIAS!!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Derechos Humanos</dc:title>
  <dc:creator>pc</dc:creator>
  <cp:lastModifiedBy>pc</cp:lastModifiedBy>
  <cp:revision>25</cp:revision>
  <dcterms:modified xsi:type="dcterms:W3CDTF">2022-05-01T23:24:39Z</dcterms:modified>
</cp:coreProperties>
</file>