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FCFF"/>
    <a:srgbClr val="83A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1BCDF-FE93-4704-A270-B86BF38837D5}" type="datetimeFigureOut">
              <a:rPr lang="en-KI" smtClean="0"/>
              <a:t>16/09/2018</a:t>
            </a:fld>
            <a:endParaRPr lang="en-K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A9007-AF3E-4D57-8F41-01FC679D9E52}" type="slidenum">
              <a:rPr lang="en-KI" smtClean="0"/>
              <a:t>‹#›</a:t>
            </a:fld>
            <a:endParaRPr lang="en-KI"/>
          </a:p>
        </p:txBody>
      </p:sp>
    </p:spTree>
    <p:extLst>
      <p:ext uri="{BB962C8B-B14F-4D97-AF65-F5344CB8AC3E}">
        <p14:creationId xmlns:p14="http://schemas.microsoft.com/office/powerpoint/2010/main" val="192526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DF9-CBAB-46F8-A4A4-2FC44542D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609DC-882F-42E3-83EE-8173D5CD9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3D3A-9D72-455D-864A-49A77C0A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4DC8-5566-453A-A9BB-F30C6BB46739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38DA5-EDD5-4138-BFA4-903DD97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F7BE-F73E-48B1-B4B4-FEA163EB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F70C7-D14E-4B18-9E74-8D6E6165E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66" y="272762"/>
            <a:ext cx="3146640" cy="7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77C0-4463-4D5E-BDED-A9C26B30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5FB1-FAAB-4A94-A956-E01121D7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78D8-20F6-4018-8B75-3A6B773C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F36D-1F24-446A-A14A-3C370CE99DAD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70B68-EC17-4C75-932E-5D77721C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F82D-C5EE-44E8-AE43-7D27EFE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9E42D-360B-45A0-8B79-FAACF10E5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C8E8-C5D3-4B52-9FD5-2D55F559C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94ECC-089E-4D4A-919C-6E982DD9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2712-8925-4655-9FBA-BE70684C4E88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2B61-81A4-43FE-9FCA-713561DF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5E91-F9C1-42CE-B47B-48B2708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42CC-3344-4A21-B560-71333636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4275-2C8D-4F6F-9192-B0D3907F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2AE2E-5A18-4380-9FF0-792D3A4A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52E9-6C30-4174-9E13-57E0863A48E7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54FF-44F8-4023-8CD9-163FA1CC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ED60-A5AC-4FF4-9282-9E022291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30F5E-D56A-4894-A04D-EB6078BD2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6525"/>
            <a:ext cx="3146640" cy="7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D216-4DD1-4882-903D-612BA67D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54B0-CE4C-4F46-9228-8CD1DC18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812B-4F4C-4A28-93E1-2498E688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40B-07BB-4B57-BCED-5A8190D98AB9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B6A1-E261-40A2-BD29-94D37BCB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52B7-78B3-4D1A-821D-07A21B0E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03BC-203D-4EC0-879A-90C42404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0FE9-4F7C-4E77-B48D-573A158A1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2323-ACF3-4D9F-8BA0-938A2278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E9FA7-A3DD-4C0A-99ED-7280C724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DF3-DF9D-45CB-AE04-6D8D90B94FBB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4A393-D903-402C-B8D2-FA2C760D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53DD-2194-49B3-9563-04EAE84A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CD24-9BDB-4A93-B84D-882DFF82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55549-3FCC-4D75-835B-F8A6EF69E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9885F-3D98-4478-8D37-516F36B5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E33F0-C48F-4989-8AFE-3FAE50AE3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75EBB-9C83-4CCA-BD50-31F2BFDE4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04A1E-8716-4BA0-9022-F64DF4BA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E56-2B8D-428F-B643-2F495EC131BB}" type="datetime1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21362-A198-4D2B-835F-0B1DCFEF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56495-8AAA-4AAC-A8A4-70E2796C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36F9-DF63-4551-9F25-A5384A81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A9279-7515-4371-BA0E-92C72634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1F5-167C-4BA8-9BCA-F6BB15C06106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0C76A-7121-4829-A837-C976F72D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051A7-5703-433F-91B3-B8BDE58F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B8886-67A3-4194-B314-92C006A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4A3-DF02-4968-99C6-40911EE57A0F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A80C7-B5E2-44C2-BF0C-7AEF6CAD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7F859-C64D-4446-AB03-6E100F89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BAB-CFA6-432C-9558-6946EBBA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C7B1-EDD7-40D9-8240-54EF10B1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B3A92-997B-495F-B9D9-4D70D7A17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3643E-F976-4707-84D5-A0A90142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2036-0392-40C7-9684-EE761EE56A70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5D347-83A6-4F1B-8519-4DC61747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7B30-1A98-4EA9-8425-578C7503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37FA-9352-4911-97AA-F6CA1C96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AF57F-F755-406E-914A-32596B25C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52AC5-FCAB-4F49-B85B-E3746B017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6374-0169-4280-B94B-4D57F091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F78-4089-48CF-880B-4CC1422DB988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DBFB5-FF89-44FD-A0F1-AA159786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2677-31FD-48EA-898D-6119BDDB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63911-CABC-4C45-A722-E9BAC9B3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E5C6-1A6A-4F18-BC5C-41285A88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EC82-9EFB-4B04-8879-BE3F17146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87F4-27C2-4CED-BF36-5E025FD866A2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ED5C-BE2F-4D83-8A26-DBC432CF5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3189-31FE-420D-ABBA-9C1D2DA1D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8710-85B2-4F19-9D72-47CEBE64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BA34-AE54-4F5F-AEA8-75315FCEE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Honor Our Heroes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1752D-119C-459A-9E0F-AD715D908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>
                <a:latin typeface="Bahnschrift" panose="020B0502040204020203" pitchFamily="34" charset="0"/>
              </a:rPr>
              <a:t>web service to </a:t>
            </a:r>
            <a:r>
              <a:rPr lang="en-US" dirty="0">
                <a:latin typeface="Bahnschrift" panose="020B0502040204020203" pitchFamily="34" charset="0"/>
              </a:rPr>
              <a:t>connect the public to heroes with PTSD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1F64B-E171-44A4-A7EF-AC5F14CD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0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7807-AEF2-4ED4-9F2D-AA380CEE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Feeling of loneliness after retiring</a:t>
            </a:r>
            <a:endParaRPr lang="en-KI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382E-B0BA-4C75-AC72-93050F63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Common amongst war veterans and former first-responders to feel alone and ashamed since they are no longer able to protect or help civilians.</a:t>
            </a:r>
          </a:p>
          <a:p>
            <a:r>
              <a:rPr lang="en-US" dirty="0">
                <a:latin typeface="Bahnschrift" panose="020B0502040204020203" pitchFamily="34" charset="0"/>
              </a:rPr>
              <a:t>The high exposure to trauma they had at work combined with this feeling results in disturbed sleep schedules, nightmares and countless other issues.</a:t>
            </a:r>
          </a:p>
          <a:p>
            <a:r>
              <a:rPr lang="en-US" dirty="0">
                <a:latin typeface="Bahnschrift" panose="020B0502040204020203" pitchFamily="34" charset="0"/>
              </a:rPr>
              <a:t>We as civilians are responsible to make sure that these heroes of our society feel wanted and appreciated for their services.</a:t>
            </a:r>
          </a:p>
          <a:p>
            <a:endParaRPr lang="en-K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9D818-8DD2-40D5-89B6-3284DEE9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5E81-F7C6-4384-92E6-BEEBB366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Target Users</a:t>
            </a:r>
            <a:endParaRPr lang="en-KI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F035-F26E-49FC-9146-C030BCC5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War veterans and first responders can sign up to receive weekly updates.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Civilians can go to website and send a message to department of choice, thanking for their service.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Information on website to help war veterans and first responders learn more about operational stress injury and how to tackle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AB00-FE58-41EA-B23F-774FA2CF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9E2B-EF3E-4424-8BAC-4F62287E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Why are we doing this?</a:t>
            </a:r>
            <a:endParaRPr lang="en-KI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C52E-A02D-4809-9AF9-3F66D72A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One of the ways to tackle PTSD is by helping patients feel like their service is appreciated in society.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Currently medications, service dogs and psychologists are what patients turn to but this can be expensive, and inconvenient.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War veterans and first responders can receive messages from people who are hundreds of miles away.</a:t>
            </a:r>
          </a:p>
          <a:p>
            <a:endParaRPr lang="en-K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D650A-7AA8-445A-B4EA-E334B17C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66BA-97EC-484C-8753-DA207A70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Vision</a:t>
            </a:r>
            <a:r>
              <a:rPr lang="en-US" dirty="0"/>
              <a:t>		</a:t>
            </a:r>
            <a:endParaRPr lang="en-K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CDC5-BCC9-41F9-ABCB-C6DA5F13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Be able to sort through any offensive messages on its own with language processing.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Heroes can sign up to receive mail instead of email.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Instead of an email, veterans could log in to a portal, and respond back to the people that send them good wishes.</a:t>
            </a:r>
          </a:p>
          <a:p>
            <a:pPr marL="0" indent="0">
              <a:buNone/>
            </a:pPr>
            <a:endParaRPr lang="en-K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571D6-0DD7-4BF0-8ABF-A9D5587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8710-85B2-4F19-9D72-47CEBE64B4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Honor Our Heroes</vt:lpstr>
      <vt:lpstr>Feeling of loneliness after retiring</vt:lpstr>
      <vt:lpstr>Target Users</vt:lpstr>
      <vt:lpstr>Why are we doing this?</vt:lpstr>
      <vt:lpstr>Vision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Mundhra</dc:creator>
  <cp:lastModifiedBy>murtaza mushtaq</cp:lastModifiedBy>
  <cp:revision>8</cp:revision>
  <dcterms:created xsi:type="dcterms:W3CDTF">2018-09-16T18:36:19Z</dcterms:created>
  <dcterms:modified xsi:type="dcterms:W3CDTF">2018-09-16T20:01:49Z</dcterms:modified>
</cp:coreProperties>
</file>