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5260" autoAdjust="0"/>
  </p:normalViewPr>
  <p:slideViewPr>
    <p:cSldViewPr snapToGrid="0">
      <p:cViewPr varScale="1">
        <p:scale>
          <a:sx n="83" d="100"/>
          <a:sy n="83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22157-282B-4E98-930A-53EE21F0A96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51E1A-19AF-4033-BBF8-1332137A3E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(and Band of Canada has no plans to start raising rates until at least 2023)</a:t>
            </a:r>
          </a:p>
          <a:p>
            <a:endParaRPr lang="en-CA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Rates have already been falling significantly over the last couple of months, with many mortgage rates—including insured 5-year </a:t>
            </a:r>
            <a:r>
              <a:rPr lang="en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fixeds</a:t>
            </a:r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—now available for under 2.00%.</a:t>
            </a:r>
          </a:p>
          <a:p>
            <a:endParaRPr lang="en-CA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Perhaps. With interest rates at historic lows, if you are able to buy and hold a home for the medium to long term, this might be a good time to buy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70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used </a:t>
            </a:r>
            <a:r>
              <a:rPr lang="en-CA" dirty="0" err="1"/>
              <a:t>HouseSigma</a:t>
            </a:r>
            <a:r>
              <a:rPr lang="en-CA" dirty="0"/>
              <a:t>, a free Canadian website, that curates real estate listings, and estimates home values in real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Since this website is highly interactive where I would have to click on individual listings, I decided to use </a:t>
            </a:r>
            <a:r>
              <a:rPr lang="en-CA"/>
              <a:t>Selenium package which automates web browser interaction from Python. </a:t>
            </a:r>
            <a:r>
              <a:rPr lang="en-CA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enables you to create step-by-step interactions with a webpage (HouseSigma) and assess the response of a browser to various changes.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13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used </a:t>
            </a:r>
            <a:r>
              <a:rPr lang="en-CA" dirty="0" err="1"/>
              <a:t>HouseSigma</a:t>
            </a:r>
            <a:r>
              <a:rPr lang="en-CA" dirty="0"/>
              <a:t>, a free Canadian website, that curates real estate listings, and estimates home values in real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Since this website is highly interactive where I would have to click on individual listings, I decided to use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51E1A-19AF-4033-BBF8-1332137A3E4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3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1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72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8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2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11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3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4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68BD-26DD-4A5E-93D2-95A07704EAD0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C69F-7C5F-452B-8584-F40B075BF6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9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6FB-BE23-4DFF-9368-9A1E472BE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200" dirty="0"/>
              <a:t>Assignment#1: Web Scraping</a:t>
            </a:r>
            <a:br>
              <a:rPr lang="en-CA" sz="4200" dirty="0"/>
            </a:br>
            <a:br>
              <a:rPr lang="en-CA" sz="4200" dirty="0"/>
            </a:br>
            <a:r>
              <a:rPr lang="en-CA" sz="4200" dirty="0"/>
              <a:t>House hunting during uncertain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0887-B07B-4EDB-AFD6-9E4E207AE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 err="1"/>
              <a:t>Hyeyeon</a:t>
            </a:r>
            <a:r>
              <a:rPr lang="en-CA" dirty="0"/>
              <a:t> Kim</a:t>
            </a:r>
          </a:p>
          <a:p>
            <a:r>
              <a:rPr lang="en-CA" dirty="0"/>
              <a:t>2020-09-13</a:t>
            </a:r>
          </a:p>
        </p:txBody>
      </p:sp>
    </p:spTree>
    <p:extLst>
      <p:ext uri="{BB962C8B-B14F-4D97-AF65-F5344CB8AC3E}">
        <p14:creationId xmlns:p14="http://schemas.microsoft.com/office/powerpoint/2010/main" val="2430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874BD2-EC8B-43A2-A9C3-64A34BCF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41076"/>
            <a:ext cx="4643437" cy="45758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61777F-8464-47D7-8FDF-3227837B23C7}"/>
              </a:ext>
            </a:extLst>
          </p:cNvPr>
          <p:cNvSpPr txBox="1"/>
          <p:nvPr/>
        </p:nvSpPr>
        <p:spPr>
          <a:xfrm>
            <a:off x="5529263" y="1556085"/>
            <a:ext cx="33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low interest rates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1ACDC80-3BE8-46DC-8CA1-D20D04C15EB1}"/>
              </a:ext>
            </a:extLst>
          </p:cNvPr>
          <p:cNvSpPr txBox="1">
            <a:spLocks/>
          </p:cNvSpPr>
          <p:nvPr/>
        </p:nvSpPr>
        <p:spPr>
          <a:xfrm>
            <a:off x="628650" y="-3714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000" dirty="0"/>
              <a:t>“…chance to finally step on the property ladder?”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4048C-E266-4D51-B37D-F994F4AD2EB7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7">
            <a:extLst>
              <a:ext uri="{FF2B5EF4-FFF2-40B4-BE49-F238E27FC236}">
                <a16:creationId xmlns:a16="http://schemas.microsoft.com/office/drawing/2014/main" id="{219CC66D-BB8D-4CD8-815B-BCDE0858787E}"/>
              </a:ext>
            </a:extLst>
          </p:cNvPr>
          <p:cNvSpPr txBox="1">
            <a:spLocks/>
          </p:cNvSpPr>
          <p:nvPr/>
        </p:nvSpPr>
        <p:spPr>
          <a:xfrm>
            <a:off x="1981079" y="6064689"/>
            <a:ext cx="5181841" cy="5084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latin typeface="+mn-lt"/>
              </a:rPr>
              <a:t>Goal: Scrap condo listings in Toronto</a:t>
            </a:r>
          </a:p>
        </p:txBody>
      </p:sp>
    </p:spTree>
    <p:extLst>
      <p:ext uri="{BB962C8B-B14F-4D97-AF65-F5344CB8AC3E}">
        <p14:creationId xmlns:p14="http://schemas.microsoft.com/office/powerpoint/2010/main" val="25878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468CA5-0230-4B04-A845-376A509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14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3000" dirty="0"/>
              <a:t>House hunting using </a:t>
            </a:r>
            <a:r>
              <a:rPr lang="en-CA" sz="3000" dirty="0" err="1"/>
              <a:t>HouseSigma</a:t>
            </a:r>
            <a:r>
              <a:rPr lang="en-CA" sz="3000" dirty="0"/>
              <a:t> &amp; Selenium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4380-896C-4DEC-9BE9-0FCDB190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1" y="2754296"/>
            <a:ext cx="7780249" cy="37471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142A1-E567-4231-99D4-FE8644698EDA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lenium with Python — Selenium Python Bindings 2 documentation">
            <a:extLst>
              <a:ext uri="{FF2B5EF4-FFF2-40B4-BE49-F238E27FC236}">
                <a16:creationId xmlns:a16="http://schemas.microsoft.com/office/drawing/2014/main" id="{C1697E0C-D69E-448E-A456-D92569F6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82" y="766738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D7CBB-53C4-47FA-8365-790800FAC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920" y="779450"/>
            <a:ext cx="16918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8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468CA5-0230-4B04-A845-376A509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714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3000" dirty="0"/>
              <a:t>Future Directions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142A1-E567-4231-99D4-FE8644698EDA}"/>
              </a:ext>
            </a:extLst>
          </p:cNvPr>
          <p:cNvCxnSpPr/>
          <p:nvPr/>
        </p:nvCxnSpPr>
        <p:spPr>
          <a:xfrm>
            <a:off x="0" y="528629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1B5442-A49B-413C-9394-E3065844F4B3}"/>
              </a:ext>
            </a:extLst>
          </p:cNvPr>
          <p:cNvSpPr txBox="1"/>
          <p:nvPr/>
        </p:nvSpPr>
        <p:spPr>
          <a:xfrm>
            <a:off x="1057276" y="1244069"/>
            <a:ext cx="33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166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249</Words>
  <Application>Microsoft Office PowerPoint</Application>
  <PresentationFormat>On-screen Show (4:3)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Assignment#1: Web Scraping  House hunting during uncertain times</vt:lpstr>
      <vt:lpstr>PowerPoint Presentation</vt:lpstr>
      <vt:lpstr>House hunting using HouseSigma &amp; Selenium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Assignment#1: Web Scraping Buying home for the very first time </dc:title>
  <dc:creator>hyeyeon.kim@mail.utoronto.ca</dc:creator>
  <cp:lastModifiedBy>hyeyeon.kim@mail.utoronto.ca</cp:lastModifiedBy>
  <cp:revision>9</cp:revision>
  <dcterms:created xsi:type="dcterms:W3CDTF">2020-08-30T15:14:03Z</dcterms:created>
  <dcterms:modified xsi:type="dcterms:W3CDTF">2020-09-13T03:58:08Z</dcterms:modified>
</cp:coreProperties>
</file>