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5260" autoAdjust="0"/>
  </p:normalViewPr>
  <p:slideViewPr>
    <p:cSldViewPr snapToGrid="0">
      <p:cViewPr varScale="1">
        <p:scale>
          <a:sx n="87" d="100"/>
          <a:sy n="87" d="100"/>
        </p:scale>
        <p:origin x="4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22157-282B-4E98-930A-53EE21F0A964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1E1A-19AF-4033-BBF8-1332137A3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70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3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3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5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5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1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7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8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22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3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4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68BD-26DD-4A5E-93D2-95A07704EAD0}" type="datetimeFigureOut">
              <a:rPr lang="en-CA" smtClean="0"/>
              <a:t>2020-09-13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9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6FB-BE23-4DFF-9368-9A1E472BE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200" dirty="0"/>
              <a:t>Assignment#1: Web Scraping</a:t>
            </a:r>
            <a:br>
              <a:rPr lang="en-CA" sz="4200" dirty="0"/>
            </a:br>
            <a:br>
              <a:rPr lang="en-CA" sz="4200" dirty="0"/>
            </a:br>
            <a:r>
              <a:rPr lang="en-CA" sz="4200" dirty="0"/>
              <a:t>House hunting during uncertain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0887-B07B-4EDB-AFD6-9E4E207A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 err="1"/>
              <a:t>Hyeyeon</a:t>
            </a:r>
            <a:r>
              <a:rPr lang="en-CA" dirty="0"/>
              <a:t> Kim</a:t>
            </a:r>
          </a:p>
          <a:p>
            <a:r>
              <a:rPr lang="en-CA" dirty="0"/>
              <a:t>2020-09-13</a:t>
            </a:r>
          </a:p>
        </p:txBody>
      </p:sp>
    </p:spTree>
    <p:extLst>
      <p:ext uri="{BB962C8B-B14F-4D97-AF65-F5344CB8AC3E}">
        <p14:creationId xmlns:p14="http://schemas.microsoft.com/office/powerpoint/2010/main" val="24301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8C5A52-D693-4D31-B119-319C6909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4" y="114623"/>
            <a:ext cx="6264172" cy="66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76E4B-CAFA-4090-86E0-E9579644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966787"/>
            <a:ext cx="4048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2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E66A7-C268-4B8F-A5BE-D0D2F2C0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84" y="1511724"/>
            <a:ext cx="4969034" cy="38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9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17B38-FD1F-4B7D-9AA6-9F81B57E1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312"/>
          <a:stretch/>
        </p:blipFill>
        <p:spPr>
          <a:xfrm>
            <a:off x="155920" y="908810"/>
            <a:ext cx="8832160" cy="97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071050-EFDB-4399-93A8-A73F41541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0" r="64821"/>
          <a:stretch/>
        </p:blipFill>
        <p:spPr>
          <a:xfrm>
            <a:off x="3018490" y="2204196"/>
            <a:ext cx="3107020" cy="37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874BD2-EC8B-43A2-A9C3-64A34BCF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41076"/>
            <a:ext cx="4643437" cy="4575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61777F-8464-47D7-8FDF-3227837B23C7}"/>
              </a:ext>
            </a:extLst>
          </p:cNvPr>
          <p:cNvSpPr txBox="1"/>
          <p:nvPr/>
        </p:nvSpPr>
        <p:spPr>
          <a:xfrm>
            <a:off x="5529263" y="1556085"/>
            <a:ext cx="33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low interest rates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1ACDC80-3BE8-46DC-8CA1-D20D04C15EB1}"/>
              </a:ext>
            </a:extLst>
          </p:cNvPr>
          <p:cNvSpPr txBox="1">
            <a:spLocks/>
          </p:cNvSpPr>
          <p:nvPr/>
        </p:nvSpPr>
        <p:spPr>
          <a:xfrm>
            <a:off x="628650" y="-3714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000" dirty="0"/>
              <a:t>“…chance to finally step on the property ladder?”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4048C-E266-4D51-B37D-F994F4AD2EB7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7">
            <a:extLst>
              <a:ext uri="{FF2B5EF4-FFF2-40B4-BE49-F238E27FC236}">
                <a16:creationId xmlns:a16="http://schemas.microsoft.com/office/drawing/2014/main" id="{219CC66D-BB8D-4CD8-815B-BCDE0858787E}"/>
              </a:ext>
            </a:extLst>
          </p:cNvPr>
          <p:cNvSpPr txBox="1">
            <a:spLocks/>
          </p:cNvSpPr>
          <p:nvPr/>
        </p:nvSpPr>
        <p:spPr>
          <a:xfrm>
            <a:off x="1243012" y="6075136"/>
            <a:ext cx="6061233" cy="3693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latin typeface="+mn-lt"/>
              </a:rPr>
              <a:t>Goal: Scrap condo listings in Toronto &amp; explore available options</a:t>
            </a:r>
          </a:p>
        </p:txBody>
      </p:sp>
    </p:spTree>
    <p:extLst>
      <p:ext uri="{BB962C8B-B14F-4D97-AF65-F5344CB8AC3E}">
        <p14:creationId xmlns:p14="http://schemas.microsoft.com/office/powerpoint/2010/main" val="25878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468CA5-0230-4B04-A845-376A509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14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3000" dirty="0"/>
              <a:t>House hunting using </a:t>
            </a:r>
            <a:r>
              <a:rPr lang="en-CA" sz="3000" dirty="0" err="1"/>
              <a:t>HouseSigma</a:t>
            </a:r>
            <a:r>
              <a:rPr lang="en-CA" sz="3000" dirty="0"/>
              <a:t> &amp; Selenium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4380-896C-4DEC-9BE9-0FCDB190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1" y="2754296"/>
            <a:ext cx="7780249" cy="37471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142A1-E567-4231-99D4-FE8644698EDA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C1697E0C-D69E-448E-A456-D92569F6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82" y="766738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D7CBB-53C4-47FA-8365-790800FAC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920" y="779450"/>
            <a:ext cx="16918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468CA5-0230-4B04-A845-376A509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14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3000" dirty="0"/>
              <a:t>Data Structure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142A1-E567-4231-99D4-FE8644698EDA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9A8199-0CC4-4AAE-9866-3818B4CA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59" y="841962"/>
            <a:ext cx="3790950" cy="445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581AD5-AC26-4FFE-A636-0A45D6BA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59" y="5612994"/>
            <a:ext cx="2076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5EBE-5D8F-4C06-92CC-44DA5E4A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4087"/>
            <a:ext cx="7886700" cy="1325563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3098D-D6C5-4FFB-B05C-413E71F98249}"/>
              </a:ext>
            </a:extLst>
          </p:cNvPr>
          <p:cNvGrpSpPr/>
          <p:nvPr/>
        </p:nvGrpSpPr>
        <p:grpSpPr>
          <a:xfrm>
            <a:off x="373599" y="954087"/>
            <a:ext cx="8396801" cy="4985402"/>
            <a:chOff x="0" y="1996357"/>
            <a:chExt cx="9144000" cy="5429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677AB0-1688-4490-A6CA-B3DE1358D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74" y="4954406"/>
              <a:ext cx="7579922" cy="24709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2A2FE-6CCD-4553-ADCC-530527BB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96357"/>
              <a:ext cx="9144000" cy="286528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42345-D00F-4F6E-8933-CF77E71962D9}"/>
              </a:ext>
            </a:extLst>
          </p:cNvPr>
          <p:cNvGrpSpPr/>
          <p:nvPr/>
        </p:nvGrpSpPr>
        <p:grpSpPr>
          <a:xfrm>
            <a:off x="2801073" y="1376039"/>
            <a:ext cx="5324355" cy="4563450"/>
            <a:chOff x="2801073" y="787078"/>
            <a:chExt cx="5324355" cy="4563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538DD6-B1E3-496C-ADF7-AB8B9A6898D2}"/>
                </a:ext>
              </a:extLst>
            </p:cNvPr>
            <p:cNvSpPr/>
            <p:nvPr/>
          </p:nvSpPr>
          <p:spPr>
            <a:xfrm>
              <a:off x="3194613" y="787078"/>
              <a:ext cx="1377387" cy="21760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896731-36EF-4194-AC7A-A30C1C1F8950}"/>
                </a:ext>
              </a:extLst>
            </p:cNvPr>
            <p:cNvSpPr/>
            <p:nvPr/>
          </p:nvSpPr>
          <p:spPr>
            <a:xfrm>
              <a:off x="7720314" y="787078"/>
              <a:ext cx="405114" cy="21760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AD5E39-410B-49BD-AAF8-8FBBE5DF71CD}"/>
                </a:ext>
              </a:extLst>
            </p:cNvPr>
            <p:cNvSpPr/>
            <p:nvPr/>
          </p:nvSpPr>
          <p:spPr>
            <a:xfrm>
              <a:off x="2801073" y="3081458"/>
              <a:ext cx="914399" cy="226907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A2D373-3024-493F-AB27-FF28E833DF83}"/>
              </a:ext>
            </a:extLst>
          </p:cNvPr>
          <p:cNvGrpSpPr/>
          <p:nvPr/>
        </p:nvGrpSpPr>
        <p:grpSpPr>
          <a:xfrm>
            <a:off x="3859548" y="1044910"/>
            <a:ext cx="4973808" cy="5425859"/>
            <a:chOff x="3859548" y="455949"/>
            <a:chExt cx="4973808" cy="542585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03199B-F170-450A-92B9-39B62B4B7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190" y="455949"/>
              <a:ext cx="1838325" cy="2895600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A822D7-4E25-45BD-A8D9-9C5C136D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800" y="787078"/>
              <a:ext cx="511556" cy="2895600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16F73A-54C2-440D-B6C5-DC2FA34EB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9548" y="3081458"/>
              <a:ext cx="1152525" cy="2800350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B3FA83-B7DD-4ACD-8560-02664800F454}"/>
              </a:ext>
            </a:extLst>
          </p:cNvPr>
          <p:cNvSpPr txBox="1"/>
          <p:nvPr/>
        </p:nvSpPr>
        <p:spPr>
          <a:xfrm>
            <a:off x="5441413" y="6286103"/>
            <a:ext cx="3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Changed to float64</a:t>
            </a:r>
          </a:p>
        </p:txBody>
      </p:sp>
      <p:sp>
        <p:nvSpPr>
          <p:cNvPr id="20" name="Title 7">
            <a:extLst>
              <a:ext uri="{FF2B5EF4-FFF2-40B4-BE49-F238E27FC236}">
                <a16:creationId xmlns:a16="http://schemas.microsoft.com/office/drawing/2014/main" id="{AA162CED-38D1-4CF9-8086-70035B9501FB}"/>
              </a:ext>
            </a:extLst>
          </p:cNvPr>
          <p:cNvSpPr txBox="1">
            <a:spLocks/>
          </p:cNvSpPr>
          <p:nvPr/>
        </p:nvSpPr>
        <p:spPr>
          <a:xfrm>
            <a:off x="628650" y="-3714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000" dirty="0"/>
              <a:t>Data Cleaning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EEE6F-7AC0-4278-9C95-EA3EB290E133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8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5EBE-5D8F-4C06-92CC-44DA5E4A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4087"/>
            <a:ext cx="7886700" cy="1325563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3098D-D6C5-4FFB-B05C-413E71F98249}"/>
              </a:ext>
            </a:extLst>
          </p:cNvPr>
          <p:cNvGrpSpPr/>
          <p:nvPr/>
        </p:nvGrpSpPr>
        <p:grpSpPr>
          <a:xfrm>
            <a:off x="373599" y="954087"/>
            <a:ext cx="8396801" cy="4985402"/>
            <a:chOff x="0" y="1996357"/>
            <a:chExt cx="9144000" cy="5429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677AB0-1688-4490-A6CA-B3DE1358D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74" y="4954406"/>
              <a:ext cx="7579922" cy="24709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2A2FE-6CCD-4553-ADCC-530527BB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96357"/>
              <a:ext cx="9144000" cy="286528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42345-D00F-4F6E-8933-CF77E71962D9}"/>
              </a:ext>
            </a:extLst>
          </p:cNvPr>
          <p:cNvGrpSpPr/>
          <p:nvPr/>
        </p:nvGrpSpPr>
        <p:grpSpPr>
          <a:xfrm>
            <a:off x="4499110" y="1658076"/>
            <a:ext cx="3244353" cy="1858428"/>
            <a:chOff x="2400636" y="1104691"/>
            <a:chExt cx="3244353" cy="1858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538DD6-B1E3-496C-ADF7-AB8B9A6898D2}"/>
                </a:ext>
              </a:extLst>
            </p:cNvPr>
            <p:cNvSpPr/>
            <p:nvPr/>
          </p:nvSpPr>
          <p:spPr>
            <a:xfrm>
              <a:off x="3480523" y="1104691"/>
              <a:ext cx="2164466" cy="18584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AD5E39-410B-49BD-AAF8-8FBBE5DF71CD}"/>
                </a:ext>
              </a:extLst>
            </p:cNvPr>
            <p:cNvSpPr/>
            <p:nvPr/>
          </p:nvSpPr>
          <p:spPr>
            <a:xfrm>
              <a:off x="2400636" y="1104691"/>
              <a:ext cx="327533" cy="18584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AA162CED-38D1-4CF9-8086-70035B9501FB}"/>
              </a:ext>
            </a:extLst>
          </p:cNvPr>
          <p:cNvSpPr txBox="1">
            <a:spLocks/>
          </p:cNvSpPr>
          <p:nvPr/>
        </p:nvSpPr>
        <p:spPr>
          <a:xfrm>
            <a:off x="628650" y="-3714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000" dirty="0"/>
              <a:t>Data Cleaning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EEE6F-7AC0-4278-9C95-EA3EB290E133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0EF3017-56F0-4B1B-85D4-1FA293E0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110" y="3585236"/>
            <a:ext cx="4038600" cy="27717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6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5EBE-5D8F-4C06-92CC-44DA5E4A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4087"/>
            <a:ext cx="7886700" cy="1325563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3098D-D6C5-4FFB-B05C-413E71F98249}"/>
              </a:ext>
            </a:extLst>
          </p:cNvPr>
          <p:cNvGrpSpPr/>
          <p:nvPr/>
        </p:nvGrpSpPr>
        <p:grpSpPr>
          <a:xfrm>
            <a:off x="373599" y="954087"/>
            <a:ext cx="8396801" cy="4985402"/>
            <a:chOff x="0" y="1996357"/>
            <a:chExt cx="9144000" cy="5429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677AB0-1688-4490-A6CA-B3DE1358D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74" y="4954406"/>
              <a:ext cx="7579922" cy="24709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2A2FE-6CCD-4553-ADCC-530527BB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96357"/>
              <a:ext cx="9144000" cy="286528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42345-D00F-4F6E-8933-CF77E71962D9}"/>
              </a:ext>
            </a:extLst>
          </p:cNvPr>
          <p:cNvGrpSpPr/>
          <p:nvPr/>
        </p:nvGrpSpPr>
        <p:grpSpPr>
          <a:xfrm>
            <a:off x="1546034" y="1350436"/>
            <a:ext cx="3766746" cy="4589051"/>
            <a:chOff x="-552440" y="797051"/>
            <a:chExt cx="3766746" cy="45890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538DD6-B1E3-496C-ADF7-AB8B9A6898D2}"/>
                </a:ext>
              </a:extLst>
            </p:cNvPr>
            <p:cNvSpPr/>
            <p:nvPr/>
          </p:nvSpPr>
          <p:spPr>
            <a:xfrm>
              <a:off x="2392503" y="797051"/>
              <a:ext cx="821803" cy="223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AD5E39-410B-49BD-AAF8-8FBBE5DF71CD}"/>
                </a:ext>
              </a:extLst>
            </p:cNvPr>
            <p:cNvSpPr/>
            <p:nvPr/>
          </p:nvSpPr>
          <p:spPr>
            <a:xfrm>
              <a:off x="-552440" y="3117033"/>
              <a:ext cx="1289763" cy="2269069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AA162CED-38D1-4CF9-8086-70035B9501FB}"/>
              </a:ext>
            </a:extLst>
          </p:cNvPr>
          <p:cNvSpPr txBox="1">
            <a:spLocks/>
          </p:cNvSpPr>
          <p:nvPr/>
        </p:nvSpPr>
        <p:spPr>
          <a:xfrm>
            <a:off x="628650" y="-3714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000" dirty="0"/>
              <a:t>Data Cleaning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EEE6F-7AC0-4278-9C95-EA3EB290E133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CFE7B7-6D5D-4EDB-8910-EC46CED12A63}"/>
              </a:ext>
            </a:extLst>
          </p:cNvPr>
          <p:cNvSpPr txBox="1"/>
          <p:nvPr/>
        </p:nvSpPr>
        <p:spPr>
          <a:xfrm>
            <a:off x="1161990" y="6160094"/>
            <a:ext cx="3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Changed to ‘datetime’ objects</a:t>
            </a:r>
          </a:p>
        </p:txBody>
      </p:sp>
    </p:spTree>
    <p:extLst>
      <p:ext uri="{BB962C8B-B14F-4D97-AF65-F5344CB8AC3E}">
        <p14:creationId xmlns:p14="http://schemas.microsoft.com/office/powerpoint/2010/main" val="3324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5EBE-5D8F-4C06-92CC-44DA5E4A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54087"/>
            <a:ext cx="7886700" cy="1325563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3098D-D6C5-4FFB-B05C-413E71F98249}"/>
              </a:ext>
            </a:extLst>
          </p:cNvPr>
          <p:cNvGrpSpPr/>
          <p:nvPr/>
        </p:nvGrpSpPr>
        <p:grpSpPr>
          <a:xfrm>
            <a:off x="373599" y="954087"/>
            <a:ext cx="8396801" cy="4985402"/>
            <a:chOff x="0" y="1996357"/>
            <a:chExt cx="9144000" cy="5429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677AB0-1688-4490-A6CA-B3DE1358D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74" y="4954406"/>
              <a:ext cx="7579922" cy="24709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2A2FE-6CCD-4553-ADCC-530527BB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96357"/>
              <a:ext cx="9144000" cy="2865286"/>
            </a:xfrm>
            <a:prstGeom prst="rect">
              <a:avLst/>
            </a:prstGeom>
          </p:spPr>
        </p:pic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AA162CED-38D1-4CF9-8086-70035B9501FB}"/>
              </a:ext>
            </a:extLst>
          </p:cNvPr>
          <p:cNvSpPr txBox="1">
            <a:spLocks/>
          </p:cNvSpPr>
          <p:nvPr/>
        </p:nvSpPr>
        <p:spPr>
          <a:xfrm>
            <a:off x="628650" y="-3714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000" dirty="0"/>
              <a:t>Data Cleaning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EEE6F-7AC0-4278-9C95-EA3EB290E133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CFE7B7-6D5D-4EDB-8910-EC46CED12A63}"/>
              </a:ext>
            </a:extLst>
          </p:cNvPr>
          <p:cNvSpPr txBox="1"/>
          <p:nvPr/>
        </p:nvSpPr>
        <p:spPr>
          <a:xfrm>
            <a:off x="511442" y="5985167"/>
            <a:ext cx="739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Added 2 new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“</a:t>
            </a:r>
            <a:r>
              <a:rPr lang="en-CA" sz="1600" dirty="0" err="1"/>
              <a:t>Days_on_market</a:t>
            </a:r>
            <a:r>
              <a:rPr lang="en-CA" sz="1600" dirty="0"/>
              <a:t>” = Today - “</a:t>
            </a:r>
            <a:r>
              <a:rPr lang="en-CA" sz="1600" dirty="0" err="1"/>
              <a:t>Listed_on</a:t>
            </a:r>
            <a:r>
              <a:rPr lang="en-CA" sz="1600" dirty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“</a:t>
            </a:r>
            <a:r>
              <a:rPr lang="en-CA" sz="1600" dirty="0" err="1"/>
              <a:t>Estimated_capital_gain</a:t>
            </a:r>
            <a:r>
              <a:rPr lang="en-CA" sz="1600" dirty="0"/>
              <a:t>” = “</a:t>
            </a:r>
            <a:r>
              <a:rPr lang="en-CA" sz="1600" dirty="0" err="1"/>
              <a:t>Estimated_price</a:t>
            </a:r>
            <a:r>
              <a:rPr lang="en-CA" sz="1600" dirty="0"/>
              <a:t>” – “Price”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91389-9452-4835-8F6E-9156F3085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30" y="7194690"/>
            <a:ext cx="6429375" cy="320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EFE1B-FA43-4B40-AAD1-56DE2BE9B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77" y="3716099"/>
            <a:ext cx="2113680" cy="2228972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C3F83E-456B-4546-BD64-BCB6A70C97A1}"/>
              </a:ext>
            </a:extLst>
          </p:cNvPr>
          <p:cNvGrpSpPr/>
          <p:nvPr/>
        </p:nvGrpSpPr>
        <p:grpSpPr>
          <a:xfrm>
            <a:off x="1546034" y="1325810"/>
            <a:ext cx="2979668" cy="4613677"/>
            <a:chOff x="-552440" y="772425"/>
            <a:chExt cx="2979668" cy="46136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41681A-AC56-416B-BAF3-D973587A4685}"/>
                </a:ext>
              </a:extLst>
            </p:cNvPr>
            <p:cNvSpPr/>
            <p:nvPr/>
          </p:nvSpPr>
          <p:spPr>
            <a:xfrm>
              <a:off x="1068381" y="772425"/>
              <a:ext cx="1358847" cy="2234800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2E42F9-E16C-4507-ABF2-A3AE0935D1D4}"/>
                </a:ext>
              </a:extLst>
            </p:cNvPr>
            <p:cNvSpPr/>
            <p:nvPr/>
          </p:nvSpPr>
          <p:spPr>
            <a:xfrm>
              <a:off x="-552440" y="3117033"/>
              <a:ext cx="606857" cy="2269069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1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BE7671-4100-4ADA-B60A-B36F5764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6" y="909980"/>
            <a:ext cx="3301556" cy="2519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2FCBB-4244-4EE0-A19D-4BB72E89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26" y="3429000"/>
            <a:ext cx="3137595" cy="3167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95D735-DA0B-4281-837F-34E3BE128E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81"/>
          <a:stretch/>
        </p:blipFill>
        <p:spPr>
          <a:xfrm>
            <a:off x="4944596" y="119992"/>
            <a:ext cx="3386341" cy="3309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50CA8-8715-4BA4-9996-A45DC54D6D10}"/>
              </a:ext>
            </a:extLst>
          </p:cNvPr>
          <p:cNvSpPr txBox="1"/>
          <p:nvPr/>
        </p:nvSpPr>
        <p:spPr>
          <a:xfrm>
            <a:off x="1047346" y="261594"/>
            <a:ext cx="2169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(924, 24)</a:t>
            </a:r>
          </a:p>
        </p:txBody>
      </p:sp>
    </p:spTree>
    <p:extLst>
      <p:ext uri="{BB962C8B-B14F-4D97-AF65-F5344CB8AC3E}">
        <p14:creationId xmlns:p14="http://schemas.microsoft.com/office/powerpoint/2010/main" val="16404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110</Words>
  <Application>Microsoft Office PowerPoint</Application>
  <PresentationFormat>On-screen Show (4:3)</PresentationFormat>
  <Paragraphs>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Assignment#1: Web Scraping  House hunting during uncertain times</vt:lpstr>
      <vt:lpstr>PowerPoint Presentation</vt:lpstr>
      <vt:lpstr>House hunting using HouseSigma &amp; Selenium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Assignment#1: Web Scraping  House hunting during uncertain times</dc:title>
  <dc:creator>hyeyeon.kim@mail.utoronto.ca</dc:creator>
  <cp:lastModifiedBy>hyeyeon.kim@mail.utoronto.ca</cp:lastModifiedBy>
  <cp:revision>7</cp:revision>
  <dcterms:created xsi:type="dcterms:W3CDTF">2020-09-13T05:55:44Z</dcterms:created>
  <dcterms:modified xsi:type="dcterms:W3CDTF">2020-09-13T15:59:58Z</dcterms:modified>
</cp:coreProperties>
</file>