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77217" autoAdjust="0"/>
  </p:normalViewPr>
  <p:slideViewPr>
    <p:cSldViewPr snapToGrid="0">
      <p:cViewPr varScale="1">
        <p:scale>
          <a:sx n="67" d="100"/>
          <a:sy n="67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22157-282B-4E98-930A-53EE21F0A96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1E1A-19AF-4033-BBF8-1332137A3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Rates have already been falling significantly over the last couple of months, with many mortgage rates—including insured 5-year 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fixeds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—now available for under 2.00%.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70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5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5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1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7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8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22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3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4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9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6FB-BE23-4DFF-9368-9A1E472BE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200" dirty="0"/>
              <a:t>Assignment#1: Web Scraping</a:t>
            </a:r>
            <a:br>
              <a:rPr lang="en-CA" sz="4200" dirty="0"/>
            </a:br>
            <a:br>
              <a:rPr lang="en-CA" sz="4200" dirty="0"/>
            </a:br>
            <a:r>
              <a:rPr lang="en-CA" sz="4200" dirty="0"/>
              <a:t>House hunting during uncertain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0887-B07B-4EDB-AFD6-9E4E207A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 err="1"/>
              <a:t>Hyeyeon</a:t>
            </a:r>
            <a:r>
              <a:rPr lang="en-CA" dirty="0"/>
              <a:t> Kim</a:t>
            </a:r>
          </a:p>
          <a:p>
            <a:r>
              <a:rPr lang="en-CA" dirty="0"/>
              <a:t>2020-09-13</a:t>
            </a:r>
          </a:p>
        </p:txBody>
      </p:sp>
    </p:spTree>
    <p:extLst>
      <p:ext uri="{BB962C8B-B14F-4D97-AF65-F5344CB8AC3E}">
        <p14:creationId xmlns:p14="http://schemas.microsoft.com/office/powerpoint/2010/main" val="2430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468CA5-0230-4B04-A845-376A509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CA" sz="3000" dirty="0"/>
              <a:t>“…chance to finally step on the property ladder?”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874BD2-EC8B-43A2-A9C3-64A34BCF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325563"/>
            <a:ext cx="4643437" cy="4575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05089-0DA8-4BEC-AB38-2BA2F26BA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62" y="5581650"/>
            <a:ext cx="4905375" cy="695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61777F-8464-47D7-8FDF-3227837B23C7}"/>
              </a:ext>
            </a:extLst>
          </p:cNvPr>
          <p:cNvSpPr txBox="1"/>
          <p:nvPr/>
        </p:nvSpPr>
        <p:spPr>
          <a:xfrm>
            <a:off x="5372100" y="1543049"/>
            <a:ext cx="3328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low interest rates (and Band of Canada has no plans to start raising rates until at least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784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Assignment#1: Web Scraping  House hunting during uncertain times</vt:lpstr>
      <vt:lpstr>“…chance to finally step on the property ladder?”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Assignment#1: Web Scraping Buying home for the very first time </dc:title>
  <dc:creator>hyeyeon.kim@mail.utoronto.ca</dc:creator>
  <cp:lastModifiedBy>hyeyeon.kim@mail.utoronto.ca</cp:lastModifiedBy>
  <cp:revision>3</cp:revision>
  <dcterms:created xsi:type="dcterms:W3CDTF">2020-08-30T15:14:03Z</dcterms:created>
  <dcterms:modified xsi:type="dcterms:W3CDTF">2020-09-13T02:27:22Z</dcterms:modified>
</cp:coreProperties>
</file>