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1" r:id="rId4"/>
    <p:sldId id="257" r:id="rId5"/>
    <p:sldId id="268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5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0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4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9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8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1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4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2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9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5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1625"/>
            <a:ext cx="8229600" cy="1544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Open-source unsupervised morphology</a:t>
            </a:r>
            <a:br>
              <a:rPr lang="en-US" dirty="0" smtClean="0"/>
            </a:br>
            <a:r>
              <a:rPr lang="en-US" dirty="0" smtClean="0"/>
              <a:t>a.k.a. </a:t>
            </a:r>
            <a:r>
              <a:rPr lang="en-US" i="1" dirty="0"/>
              <a:t>U</a:t>
            </a:r>
            <a:r>
              <a:rPr lang="en-US" i="1" dirty="0" smtClean="0"/>
              <a:t>nsuphology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3000" y="3619500"/>
            <a:ext cx="454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Tom </a:t>
            </a:r>
            <a:r>
              <a:rPr lang="en-US" dirty="0" smtClean="0"/>
              <a:t>Kocmi</a:t>
            </a:r>
            <a:endParaRPr lang="en-US" dirty="0" smtClean="0"/>
          </a:p>
          <a:p>
            <a:pPr algn="ctr"/>
            <a:r>
              <a:rPr lang="en-US" dirty="0" smtClean="0"/>
              <a:t>Federico Fancellu</a:t>
            </a:r>
          </a:p>
          <a:p>
            <a:pPr algn="ctr"/>
            <a:r>
              <a:rPr lang="en-US" dirty="0" smtClean="0"/>
              <a:t>Natalia </a:t>
            </a:r>
            <a:r>
              <a:rPr lang="en-US" dirty="0" smtClean="0"/>
              <a:t>Klyueva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MTM Prague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Set </a:t>
            </a:r>
            <a:r>
              <a:rPr lang="en-US" dirty="0" smtClean="0">
                <a:solidFill>
                  <a:srgbClr val="FF0000"/>
                </a:solidFill>
              </a:rPr>
              <a:t>of longest common substrings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Infixes:</a:t>
            </a:r>
            <a:endParaRPr lang="en-US" dirty="0"/>
          </a:p>
          <a:p>
            <a:pPr lvl="1"/>
            <a:r>
              <a:rPr lang="en-US" dirty="0" smtClean="0"/>
              <a:t>We need to consider </a:t>
            </a:r>
            <a:r>
              <a:rPr lang="en-US" b="1" dirty="0" smtClean="0"/>
              <a:t>all </a:t>
            </a:r>
            <a:r>
              <a:rPr lang="en-US" dirty="0" smtClean="0"/>
              <a:t>longest common </a:t>
            </a:r>
            <a:r>
              <a:rPr lang="en-US" dirty="0" smtClean="0"/>
              <a:t>subsrings</a:t>
            </a:r>
            <a:endParaRPr lang="en-US" dirty="0" smtClean="0"/>
          </a:p>
          <a:p>
            <a:pPr lvl="1"/>
            <a:r>
              <a:rPr lang="en-US" b="1" dirty="0" smtClean="0"/>
              <a:t>K</a:t>
            </a:r>
            <a:r>
              <a:rPr lang="en-US" i="1" dirty="0"/>
              <a:t> *</a:t>
            </a:r>
            <a:r>
              <a:rPr lang="en-US" b="1" dirty="0" smtClean="0"/>
              <a:t> </a:t>
            </a:r>
            <a:r>
              <a:rPr lang="en-US" dirty="0" smtClean="0"/>
              <a:t>i</a:t>
            </a:r>
            <a:r>
              <a:rPr lang="en-US" b="1" dirty="0" smtClean="0"/>
              <a:t>t * </a:t>
            </a:r>
            <a:r>
              <a:rPr lang="en-US" dirty="0" smtClean="0"/>
              <a:t>a</a:t>
            </a:r>
            <a:r>
              <a:rPr lang="en-US" b="1" dirty="0" smtClean="0"/>
              <a:t>b</a:t>
            </a:r>
            <a:r>
              <a:rPr lang="en-US" b="1" dirty="0" smtClean="0"/>
              <a:t> *  </a:t>
            </a:r>
            <a:r>
              <a:rPr lang="en-US" dirty="0" smtClean="0"/>
              <a:t>- </a:t>
            </a:r>
            <a:r>
              <a:rPr lang="en-US" b="1" dirty="0" smtClean="0"/>
              <a:t>k</a:t>
            </a:r>
            <a:r>
              <a:rPr lang="en-US" dirty="0" smtClean="0"/>
              <a:t>u</a:t>
            </a:r>
            <a:r>
              <a:rPr lang="en-US" b="1" dirty="0" smtClean="0"/>
              <a:t>t</a:t>
            </a:r>
            <a:r>
              <a:rPr lang="en-US" dirty="0" smtClean="0"/>
              <a:t>e</a:t>
            </a:r>
            <a:r>
              <a:rPr lang="en-US" b="1" dirty="0" smtClean="0"/>
              <a:t>b</a:t>
            </a:r>
            <a:r>
              <a:rPr lang="en-US" b="1" dirty="0" smtClean="0"/>
              <a:t> -&gt; </a:t>
            </a:r>
            <a:r>
              <a:rPr lang="en-US" dirty="0" smtClean="0"/>
              <a:t>[</a:t>
            </a:r>
            <a:r>
              <a:rPr lang="en-US" dirty="0" smtClean="0"/>
              <a:t>k,t,b</a:t>
            </a:r>
            <a:r>
              <a:rPr lang="en-US" dirty="0" smtClean="0"/>
              <a:t>]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Partial reduplication:</a:t>
            </a:r>
          </a:p>
          <a:p>
            <a:pPr lvl="1"/>
            <a:r>
              <a:rPr lang="en-US" dirty="0" smtClean="0"/>
              <a:t>Sava * </a:t>
            </a:r>
            <a:r>
              <a:rPr lang="en-US" dirty="0" smtClean="0"/>
              <a:t>ni</a:t>
            </a:r>
            <a:r>
              <a:rPr lang="en-US" dirty="0" smtClean="0"/>
              <a:t> – </a:t>
            </a:r>
            <a:r>
              <a:rPr lang="en-US" dirty="0" smtClean="0"/>
              <a:t>sava</a:t>
            </a:r>
            <a:r>
              <a:rPr lang="en-US" dirty="0" smtClean="0"/>
              <a:t> * </a:t>
            </a:r>
            <a:r>
              <a:rPr lang="en-US" dirty="0" smtClean="0"/>
              <a:t>va</a:t>
            </a:r>
            <a:r>
              <a:rPr lang="en-US" dirty="0" smtClean="0"/>
              <a:t> </a:t>
            </a:r>
            <a:r>
              <a:rPr lang="en-US" dirty="0" smtClean="0"/>
              <a:t>ni</a:t>
            </a:r>
            <a:r>
              <a:rPr lang="en-US" dirty="0" smtClean="0"/>
              <a:t>* -&gt; [</a:t>
            </a:r>
            <a:r>
              <a:rPr lang="en-US" dirty="0" smtClean="0"/>
              <a:t>sava</a:t>
            </a:r>
            <a:r>
              <a:rPr lang="en-US" dirty="0" smtClean="0"/>
              <a:t>, </a:t>
            </a:r>
            <a:r>
              <a:rPr lang="en-US" dirty="0" smtClean="0"/>
              <a:t>ni</a:t>
            </a:r>
            <a:r>
              <a:rPr lang="en-US" dirty="0" smtClean="0"/>
              <a:t>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Ordered </a:t>
            </a:r>
            <a:r>
              <a:rPr lang="en-US" dirty="0" smtClean="0">
                <a:solidFill>
                  <a:srgbClr val="FF0000"/>
                </a:solidFill>
              </a:rPr>
              <a:t>set of longest common substrings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one character matching ops.</a:t>
            </a:r>
          </a:p>
          <a:p>
            <a:r>
              <a:rPr lang="en-US" dirty="0" smtClean="0"/>
              <a:t>We don’t allow crossings</a:t>
            </a:r>
          </a:p>
          <a:p>
            <a:pPr lvl="1"/>
            <a:r>
              <a:rPr lang="en-US" i="1" dirty="0"/>
              <a:t>k</a:t>
            </a:r>
            <a:r>
              <a:rPr lang="en-US" i="1" dirty="0" smtClean="0"/>
              <a:t>itab</a:t>
            </a:r>
            <a:r>
              <a:rPr lang="en-US" i="1" dirty="0" smtClean="0"/>
              <a:t> – </a:t>
            </a:r>
            <a:r>
              <a:rPr lang="en-US" i="1" dirty="0" smtClean="0"/>
              <a:t>butuk</a:t>
            </a:r>
            <a:endParaRPr lang="en-US" i="1" dirty="0" smtClean="0"/>
          </a:p>
          <a:p>
            <a:pPr lvl="2"/>
            <a:r>
              <a:rPr lang="en-US" dirty="0" smtClean="0"/>
              <a:t>We start by </a:t>
            </a:r>
            <a:r>
              <a:rPr lang="en-US" b="1" dirty="0" smtClean="0"/>
              <a:t>k </a:t>
            </a:r>
            <a:r>
              <a:rPr lang="en-US" dirty="0" smtClean="0"/>
              <a:t>in </a:t>
            </a:r>
            <a:r>
              <a:rPr lang="en-US" dirty="0" smtClean="0"/>
              <a:t>kitab</a:t>
            </a:r>
            <a:endParaRPr lang="en-US" dirty="0" smtClean="0"/>
          </a:p>
          <a:p>
            <a:pPr lvl="2"/>
            <a:r>
              <a:rPr lang="en-US" dirty="0" smtClean="0"/>
              <a:t>We found a match at the end of </a:t>
            </a:r>
            <a:r>
              <a:rPr lang="en-US" dirty="0" smtClean="0"/>
              <a:t>butu</a:t>
            </a:r>
            <a:r>
              <a:rPr lang="en-US" b="1" dirty="0" smtClean="0"/>
              <a:t>k</a:t>
            </a:r>
            <a:endParaRPr lang="en-US" b="1" dirty="0" smtClean="0"/>
          </a:p>
          <a:p>
            <a:pPr lvl="2"/>
            <a:r>
              <a:rPr lang="en-US" b="1" dirty="0" smtClean="0"/>
              <a:t>Not reliable</a:t>
            </a:r>
          </a:p>
          <a:p>
            <a:pPr lvl="2"/>
            <a:r>
              <a:rPr lang="en-US" dirty="0" smtClean="0"/>
              <a:t>When we get to the next match (</a:t>
            </a:r>
            <a:r>
              <a:rPr lang="en-US" b="1" dirty="0" smtClean="0"/>
              <a:t>t</a:t>
            </a:r>
            <a:r>
              <a:rPr lang="en-US" dirty="0" smtClean="0"/>
              <a:t>), if in the first match crosses path, we discard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4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 what?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works (somehow…)</a:t>
            </a:r>
          </a:p>
          <a:p>
            <a:pPr lvl="1"/>
            <a:r>
              <a:rPr lang="en-US" dirty="0" smtClean="0"/>
              <a:t>Tested on English, extracts a ****ton of rules</a:t>
            </a:r>
          </a:p>
          <a:p>
            <a:pPr lvl="2"/>
            <a:r>
              <a:rPr lang="en-US" dirty="0" smtClean="0"/>
              <a:t>Treats English like an </a:t>
            </a:r>
            <a:r>
              <a:rPr lang="en-US" dirty="0" smtClean="0"/>
              <a:t>affixal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It is </a:t>
            </a:r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 x4 slower than the initial implementation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668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Unsupervised morphology</a:t>
            </a:r>
          </a:p>
          <a:p>
            <a:pPr lvl="1"/>
            <a:r>
              <a:rPr lang="en-US" dirty="0" smtClean="0"/>
              <a:t>Creating rules by comparing items in a vocabulary</a:t>
            </a:r>
          </a:p>
          <a:p>
            <a:pPr lvl="1"/>
            <a:r>
              <a:rPr lang="en-US" dirty="0" smtClean="0"/>
              <a:t>Using word </a:t>
            </a:r>
            <a:r>
              <a:rPr lang="en-US" dirty="0" smtClean="0"/>
              <a:t>embeddings</a:t>
            </a:r>
            <a:r>
              <a:rPr lang="en-US" dirty="0" smtClean="0"/>
              <a:t> to support these rules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1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Unsupervised morphology</a:t>
            </a:r>
          </a:p>
          <a:p>
            <a:pPr lvl="1"/>
            <a:r>
              <a:rPr lang="en-US" dirty="0" smtClean="0"/>
              <a:t>Creating rules by comparing items in a vocabulary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Using word </a:t>
            </a:r>
            <a:r>
              <a:rPr lang="en-US" dirty="0" smtClean="0">
                <a:solidFill>
                  <a:srgbClr val="BFBFBF"/>
                </a:solidFill>
              </a:rPr>
              <a:t>embeddings</a:t>
            </a:r>
            <a:r>
              <a:rPr lang="en-US" dirty="0" smtClean="0">
                <a:solidFill>
                  <a:srgbClr val="BFBFBF"/>
                </a:solidFill>
              </a:rPr>
              <a:t> to support these rules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0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91" name="Rectangle 11"/>
          <p:cNvSpPr>
            <a:spLocks noChangeArrowheads="1"/>
          </p:cNvSpPr>
          <p:nvPr/>
        </p:nvSpPr>
        <p:spPr bwMode="auto">
          <a:xfrm>
            <a:off x="22142450" y="15309850"/>
            <a:ext cx="4921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Zapf Dingbats" charset="0"/>
                <a:cs typeface="Zapf Dingbats" charset="0"/>
              </a:rPr>
              <a:t>✖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6392" name="Rectangle 12"/>
          <p:cNvSpPr>
            <a:spLocks noChangeArrowheads="1"/>
          </p:cNvSpPr>
          <p:nvPr/>
        </p:nvSpPr>
        <p:spPr bwMode="auto">
          <a:xfrm>
            <a:off x="22294850" y="15462250"/>
            <a:ext cx="4921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Zapf Dingbats" charset="0"/>
                <a:cs typeface="Zapf Dingbats" charset="0"/>
              </a:rPr>
              <a:t>✖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863990"/>
            <a:ext cx="8229600" cy="35394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All combinations of types in a vocabulary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2</a:t>
            </a:r>
            <a:r>
              <a:rPr lang="en-US" sz="2800" dirty="0"/>
              <a:t> </a:t>
            </a:r>
            <a:r>
              <a:rPr lang="en-US" sz="2800" dirty="0" smtClean="0">
                <a:sym typeface="Wingdings"/>
              </a:rPr>
              <a:t></a:t>
            </a:r>
            <a:endParaRPr lang="en-US" sz="2800" dirty="0" smtClean="0"/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Analytic languages </a:t>
            </a:r>
            <a:r>
              <a:rPr lang="en-US" sz="2800" i="1" dirty="0" smtClean="0"/>
              <a:t>are less of a threat</a:t>
            </a:r>
            <a:r>
              <a:rPr lang="en-US" sz="2800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English: suffixes &amp; </a:t>
            </a:r>
            <a:r>
              <a:rPr lang="en-US" sz="2800" dirty="0" smtClean="0"/>
              <a:t>prefixes</a:t>
            </a:r>
            <a:endParaRPr lang="en-US" sz="2800" dirty="0" smtClean="0"/>
          </a:p>
          <a:p>
            <a:pPr marL="1200150" lvl="2" indent="-285750">
              <a:buFont typeface="Arial"/>
              <a:buChar char="•"/>
            </a:pPr>
            <a:r>
              <a:rPr lang="en-US" sz="2800" dirty="0" smtClean="0"/>
              <a:t>car:cars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dirty="0" smtClean="0">
                <a:sym typeface="Wingdings"/>
              </a:rPr>
              <a:t>suffix:ø:s</a:t>
            </a:r>
            <a:endParaRPr lang="en-US" sz="2800" dirty="0" smtClean="0">
              <a:sym typeface="Wingdings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800" dirty="0" smtClean="0">
                <a:sym typeface="Wingdings"/>
              </a:rPr>
              <a:t>insufficient:sufficient</a:t>
            </a:r>
            <a:r>
              <a:rPr lang="en-US" sz="2800" dirty="0" smtClean="0">
                <a:sym typeface="Wingdings"/>
              </a:rPr>
              <a:t>  </a:t>
            </a:r>
            <a:r>
              <a:rPr lang="en-US" sz="2800" dirty="0" smtClean="0">
                <a:sym typeface="Wingdings"/>
              </a:rPr>
              <a:t>prefix:in:ø</a:t>
            </a:r>
            <a:endParaRPr lang="en-US" sz="2800" dirty="0">
              <a:sym typeface="Wingdings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800" dirty="0" smtClean="0">
                <a:sym typeface="Wingdings"/>
              </a:rPr>
              <a:t>..so on so forth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963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Dealing with English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implementation by Tom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un</a:t>
            </a:r>
            <a:r>
              <a:rPr lang="en-US" dirty="0" smtClean="0"/>
              <a:t>limited - limited </a:t>
            </a:r>
          </a:p>
          <a:p>
            <a:pPr lvl="1"/>
            <a:r>
              <a:rPr lang="en-US" dirty="0" smtClean="0"/>
              <a:t>Right-to-left parallel search</a:t>
            </a:r>
          </a:p>
          <a:p>
            <a:pPr lvl="1"/>
            <a:r>
              <a:rPr lang="en-US" dirty="0" smtClean="0"/>
              <a:t>Stops when no match is found </a:t>
            </a:r>
            <a:r>
              <a:rPr lang="en-US" dirty="0" smtClean="0">
                <a:sym typeface="Wingdings"/>
              </a:rPr>
              <a:t> prefix</a:t>
            </a:r>
          </a:p>
          <a:p>
            <a:r>
              <a:rPr lang="en-US" dirty="0" smtClean="0">
                <a:sym typeface="Wingdings"/>
              </a:rPr>
              <a:t>car – car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s</a:t>
            </a:r>
          </a:p>
          <a:p>
            <a:pPr lvl="1"/>
            <a:r>
              <a:rPr lang="en-US" dirty="0" smtClean="0">
                <a:sym typeface="Wingdings"/>
              </a:rPr>
              <a:t>Left-to-right parallel search</a:t>
            </a:r>
          </a:p>
          <a:p>
            <a:pPr lvl="1"/>
            <a:r>
              <a:rPr lang="en-US" dirty="0" smtClean="0">
                <a:sym typeface="Wingdings"/>
              </a:rPr>
              <a:t>Stops when no match is found  suffix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1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this?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Infixation</a:t>
            </a:r>
            <a:r>
              <a:rPr lang="en-US" dirty="0" smtClean="0"/>
              <a:t>:</a:t>
            </a:r>
          </a:p>
          <a:p>
            <a:pPr lvl="2"/>
            <a:r>
              <a:rPr lang="en-US" i="1" dirty="0" smtClean="0"/>
              <a:t>Arabic: </a:t>
            </a:r>
            <a:endParaRPr lang="en-US" i="1" dirty="0" smtClean="0"/>
          </a:p>
          <a:p>
            <a:pPr lvl="3"/>
            <a:r>
              <a:rPr lang="en-US" sz="2200" dirty="0" err="1" smtClean="0"/>
              <a:t>kitab</a:t>
            </a:r>
            <a:r>
              <a:rPr lang="en-US" sz="2200" dirty="0" smtClean="0"/>
              <a:t> </a:t>
            </a:r>
            <a:r>
              <a:rPr lang="en-US" sz="2200" dirty="0" smtClean="0"/>
              <a:t>– </a:t>
            </a:r>
            <a:r>
              <a:rPr lang="en-US" sz="2200" dirty="0" smtClean="0"/>
              <a:t>katib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/>
              </a:rPr>
              <a:t> infix:_i_a_:_</a:t>
            </a:r>
            <a:r>
              <a:rPr lang="en-US" sz="2200" dirty="0" smtClean="0">
                <a:sym typeface="Wingdings"/>
              </a:rPr>
              <a:t>a_i</a:t>
            </a:r>
            <a:r>
              <a:rPr lang="en-US" sz="2200" dirty="0" smtClean="0">
                <a:sym typeface="Wingdings"/>
              </a:rPr>
              <a:t>_</a:t>
            </a:r>
            <a:endParaRPr lang="en-US" sz="2200" i="1" dirty="0"/>
          </a:p>
          <a:p>
            <a:pPr lvl="3"/>
            <a:r>
              <a:rPr lang="en-US" sz="2200" dirty="0" err="1" smtClean="0"/>
              <a:t>kitab</a:t>
            </a:r>
            <a:r>
              <a:rPr lang="en-US" sz="2200" dirty="0" smtClean="0"/>
              <a:t> </a:t>
            </a:r>
            <a:r>
              <a:rPr lang="en-US" sz="2200" dirty="0" smtClean="0"/>
              <a:t>– </a:t>
            </a:r>
            <a:r>
              <a:rPr lang="en-US" sz="2200" dirty="0" smtClean="0"/>
              <a:t>uktibu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/>
              </a:rPr>
              <a:t> infix:_i_a_:</a:t>
            </a:r>
            <a:r>
              <a:rPr lang="en-US" sz="2200" dirty="0" smtClean="0">
                <a:sym typeface="Wingdings"/>
              </a:rPr>
              <a:t>u__</a:t>
            </a:r>
            <a:r>
              <a:rPr lang="en-US" sz="2200" dirty="0" err="1" smtClean="0">
                <a:sym typeface="Wingdings"/>
              </a:rPr>
              <a:t>i_u</a:t>
            </a:r>
            <a:endParaRPr lang="en-US" sz="2200" dirty="0">
              <a:sym typeface="Wingdings"/>
            </a:endParaRPr>
          </a:p>
          <a:p>
            <a:pPr lvl="3"/>
            <a:r>
              <a:rPr lang="en-US" sz="2200" i="1" dirty="0" smtClean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kitab</a:t>
            </a:r>
            <a:r>
              <a:rPr lang="en-US" sz="2200" dirty="0" smtClean="0">
                <a:sym typeface="Wingdings"/>
              </a:rPr>
              <a:t> – </a:t>
            </a:r>
            <a:r>
              <a:rPr lang="en-US" sz="2200" dirty="0" smtClean="0">
                <a:sym typeface="Wingdings"/>
              </a:rPr>
              <a:t>mutkab</a:t>
            </a:r>
            <a:r>
              <a:rPr lang="en-US" sz="2200" dirty="0" smtClean="0">
                <a:sym typeface="Wingdings"/>
              </a:rPr>
              <a:t>, </a:t>
            </a:r>
            <a:r>
              <a:rPr lang="en-US" sz="2200" dirty="0" smtClean="0">
                <a:sym typeface="Wingdings"/>
              </a:rPr>
              <a:t>kitab</a:t>
            </a:r>
            <a:r>
              <a:rPr lang="en-US" sz="2200" dirty="0" smtClean="0">
                <a:sym typeface="Wingdings"/>
              </a:rPr>
              <a:t> – </a:t>
            </a:r>
            <a:r>
              <a:rPr lang="en-US" sz="2200" dirty="0" smtClean="0">
                <a:sym typeface="Wingdings"/>
              </a:rPr>
              <a:t>ukattibu</a:t>
            </a:r>
            <a:r>
              <a:rPr lang="en-US" sz="2200" i="1" dirty="0" smtClean="0">
                <a:sym typeface="Wingdings"/>
              </a:rPr>
              <a:t>…</a:t>
            </a:r>
          </a:p>
          <a:p>
            <a:pPr lvl="2"/>
            <a:r>
              <a:rPr lang="en-US" i="1" dirty="0" smtClean="0">
                <a:sym typeface="Wingdings"/>
              </a:rPr>
              <a:t>Google says it is quite easy!</a:t>
            </a:r>
          </a:p>
        </p:txBody>
      </p:sp>
    </p:spTree>
    <p:extLst>
      <p:ext uri="{BB962C8B-B14F-4D97-AF65-F5344CB8AC3E}">
        <p14:creationId xmlns:p14="http://schemas.microsoft.com/office/powerpoint/2010/main" val="3998052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Reduplication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Full reduplication…</a:t>
            </a:r>
          </a:p>
          <a:p>
            <a:pPr lvl="2"/>
            <a:r>
              <a:rPr lang="en-US" i="1" dirty="0" smtClean="0"/>
              <a:t>Chinese: </a:t>
            </a:r>
            <a:r>
              <a:rPr lang="zh-CN" altLang="en-US" dirty="0" smtClean="0"/>
              <a:t>人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zh-CN" altLang="en-US" dirty="0" smtClean="0"/>
              <a:t>人人</a:t>
            </a:r>
            <a:endParaRPr lang="en-US" dirty="0" smtClean="0"/>
          </a:p>
          <a:p>
            <a:pPr lvl="3"/>
            <a:r>
              <a:rPr lang="en-US" dirty="0" smtClean="0"/>
              <a:t>That’s easy!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…partial reduplication</a:t>
            </a:r>
          </a:p>
          <a:p>
            <a:pPr lvl="2"/>
            <a:r>
              <a:rPr lang="en-US" i="1" dirty="0" smtClean="0"/>
              <a:t>Samoan: </a:t>
            </a:r>
            <a:r>
              <a:rPr lang="en-US" dirty="0" smtClean="0"/>
              <a:t>savani</a:t>
            </a:r>
            <a:r>
              <a:rPr lang="en-US" dirty="0" smtClean="0"/>
              <a:t> – </a:t>
            </a:r>
            <a:r>
              <a:rPr lang="en-US" dirty="0" smtClean="0"/>
              <a:t>sava</a:t>
            </a:r>
            <a:r>
              <a:rPr lang="en-US" b="1" dirty="0" smtClean="0"/>
              <a:t>va</a:t>
            </a:r>
            <a:r>
              <a:rPr lang="en-US" dirty="0" smtClean="0"/>
              <a:t>ni</a:t>
            </a:r>
            <a:r>
              <a:rPr lang="en-US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2783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we did/though about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tried to collapse together all these cases</a:t>
            </a:r>
          </a:p>
          <a:p>
            <a:endParaRPr lang="en-US" dirty="0"/>
          </a:p>
          <a:p>
            <a:r>
              <a:rPr lang="en-US" dirty="0" smtClean="0"/>
              <a:t>Try with the set of </a:t>
            </a:r>
            <a:r>
              <a:rPr lang="en-US" b="1" dirty="0" smtClean="0"/>
              <a:t>ORDERED SET OF LONGEST COMMON  SUBSTRINGS </a:t>
            </a:r>
            <a:r>
              <a:rPr lang="en-US" dirty="0" smtClean="0"/>
              <a:t>(OSLCS…?)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7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Longest common substring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Good for suffixes/prefixes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loors – </a:t>
            </a:r>
            <a:r>
              <a:rPr lang="en-US" dirty="0"/>
              <a:t>m</a:t>
            </a:r>
            <a:r>
              <a:rPr lang="en-US" dirty="0" smtClean="0"/>
              <a:t>oors </a:t>
            </a:r>
            <a:r>
              <a:rPr lang="en-US" dirty="0" smtClean="0">
                <a:sym typeface="Wingdings"/>
              </a:rPr>
              <a:t> ‘</a:t>
            </a:r>
            <a:r>
              <a:rPr lang="en-US" dirty="0" smtClean="0">
                <a:sym typeface="Wingdings"/>
              </a:rPr>
              <a:t>oors</a:t>
            </a:r>
            <a:r>
              <a:rPr lang="en-US" dirty="0" smtClean="0">
                <a:sym typeface="Wingdings"/>
              </a:rPr>
              <a:t>’  </a:t>
            </a:r>
            <a:r>
              <a:rPr lang="en-US" dirty="0" smtClean="0">
                <a:sym typeface="Wingdings"/>
              </a:rPr>
              <a:t>fl</a:t>
            </a:r>
            <a:r>
              <a:rPr lang="en-US" dirty="0" smtClean="0">
                <a:sym typeface="Wingdings"/>
              </a:rPr>
              <a:t>_:m_</a:t>
            </a:r>
          </a:p>
          <a:p>
            <a:pPr marL="457200" lvl="1" indent="0">
              <a:buNone/>
            </a:pPr>
            <a:endParaRPr lang="en-US" dirty="0" smtClean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at - cats  ‘cat’ _</a:t>
            </a:r>
            <a:r>
              <a:rPr lang="en-US" dirty="0" smtClean="0">
                <a:sym typeface="Wingdings"/>
              </a:rPr>
              <a:t>ø</a:t>
            </a:r>
            <a:r>
              <a:rPr lang="en-US" dirty="0" smtClean="0">
                <a:sym typeface="Wingdings"/>
              </a:rPr>
              <a:t>:_s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4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412</Words>
  <Application>Microsoft Macintosh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Open-source unsupervised morphology a.k.a. Unsuphology</vt:lpstr>
      <vt:lpstr>The project</vt:lpstr>
      <vt:lpstr>The project</vt:lpstr>
      <vt:lpstr>Problem</vt:lpstr>
      <vt:lpstr>Dealing with English</vt:lpstr>
      <vt:lpstr>Problem</vt:lpstr>
      <vt:lpstr>Problem</vt:lpstr>
      <vt:lpstr>What we did/though about </vt:lpstr>
      <vt:lpstr>Longest common substring</vt:lpstr>
      <vt:lpstr>Set of longest common substrings</vt:lpstr>
      <vt:lpstr>Ordered set of longest common substrings</vt:lpstr>
      <vt:lpstr>So what?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Open-source unsupervised morphology a.k.a. Unsuphology</dc:title>
  <dc:creator>Federico Fancellu</dc:creator>
  <cp:lastModifiedBy>Federico Fancellu</cp:lastModifiedBy>
  <cp:revision>30</cp:revision>
  <dcterms:created xsi:type="dcterms:W3CDTF">2015-09-11T17:49:51Z</dcterms:created>
  <dcterms:modified xsi:type="dcterms:W3CDTF">2015-09-12T07:39:15Z</dcterms:modified>
</cp:coreProperties>
</file>