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26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30T01:07:38.808"/>
    </inkml:context>
    <inkml:brush xml:id="br0">
      <inkml:brushProperty name="width" value="0.2" units="cm"/>
      <inkml:brushProperty name="height" value="1.2" units="cm"/>
      <inkml:brushProperty name="color" value="#FFFFFF"/>
      <inkml:brushProperty name="inkEffects" value="pencil"/>
    </inkml:brush>
  </inkml:definitions>
  <inkml:trace contextRef="#ctx0" brushRef="#br0">0 1 16383,'0'16'0,"0"6"0,0-12 0,0 6 0,0-8 0,0 0 0,0 0 0,0-1 0,0 1 0,0 0 0,0 0 0,0 0 0,0 0 0,0 0 0,0 0 0,0 0 0,0-1 0,4 8 0,-3-5 0,6 8 0,-6-9 0,6 6 0,-6-7 0,6 11 0,-6-3 0,2 0 0,-3-1 0,3-8 0,-2 1 0,2-1 0,1 0 0,-4-3 0,4-1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EEB67-22C2-4E54-9B1C-F4B18EA7D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9B54CE-A501-4F55-B774-E8E4A134D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681EB0-B054-4581-B5D7-D44D8A74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7ACE-C13A-4765-AC0B-C981F9893209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468702-898D-4395-9D1B-EAF1C31F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97AF08-F4D2-438B-BAD2-393C11E7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E8A7-DFEA-44D8-B346-3AA71A7C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9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923F5-EE22-4E55-9875-FB59132C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9DCB08-6EDA-4BE6-BD1C-3D139603B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31D2B7-8CCD-4492-92C5-D3D7344D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7ACE-C13A-4765-AC0B-C981F9893209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E67264-5335-43D4-8FB7-9EEE195E3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05D4F-26C1-481E-963C-F10D2E457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E8A7-DFEA-44D8-B346-3AA71A7C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8217CF-4393-494E-B4C3-5B8EDE373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33CABF-0C1B-4F31-994D-4E2A7C59E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14179-11F0-4169-82D2-6A38A99D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7ACE-C13A-4765-AC0B-C981F9893209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32DA13-52B8-4DA0-86E0-93CE9BC75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493CE-C2F6-4854-BC83-5E0D3FE9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E8A7-DFEA-44D8-B346-3AA71A7C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8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FC52E-B60B-41B3-B226-05F2AF6A2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4A6D4-94CB-4BB4-9C6C-0DFBE2312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E9E59-5C9E-4C16-ACDD-4E91FF1F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7ACE-C13A-4765-AC0B-C981F9893209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55FBCE-97F1-4276-BD20-18BDBD71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FCC047-E76D-4528-B544-0BD65A47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E8A7-DFEA-44D8-B346-3AA71A7C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6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56EB2-9080-44A3-A400-0E9C0A424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D3D538-329F-4D6C-8257-6DE562B4C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CEA1B5-0FD4-4B83-810C-D49CCEA9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7ACE-C13A-4765-AC0B-C981F9893209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42C018-8360-4FBA-B8B3-262888E9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45D755-B038-49E3-BCA2-74CEE90C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E8A7-DFEA-44D8-B346-3AA71A7C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6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9F31E-9AD0-416D-B5AD-8D523583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0ACFC-EF9D-4881-BC75-105A7B7A7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D3AA40-0F2F-4109-A43D-72B10696C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476D08-C161-4878-8600-2C9D5448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7ACE-C13A-4765-AC0B-C981F9893209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B32BD9-533A-47BF-9656-EDB9A26D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7381B8-F686-4E20-BF63-27999F48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E8A7-DFEA-44D8-B346-3AA71A7C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1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14523-FC1A-476D-ABBA-D4E6CE1D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EB0B94-9D97-461D-8CE8-87CDE20E6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441B92-FA76-49EE-93C2-9A71C7479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0A1415-045D-4ED9-9C7A-4721DAFCD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6366FF-52B4-4C02-9E8F-AF0CC7CEC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1EC7C2-B678-4542-B58F-7D2857B7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7ACE-C13A-4765-AC0B-C981F9893209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0EC6DA-1C0D-49B2-B83C-12670DC8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375BF3-36FD-4492-A3A0-C2CE271E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E8A7-DFEA-44D8-B346-3AA71A7C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8520-2C12-45A6-937F-C094DC7B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3D5787-D8A9-40BF-9395-DA5B9CCD3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7ACE-C13A-4765-AC0B-C981F9893209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4C7492-3877-430F-B2AD-60C285866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4B6456-5DEA-4B39-A3DB-E181996D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E8A7-DFEA-44D8-B346-3AA71A7C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2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0AE5A9-FDD3-4BFE-90D8-B9188F660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7ACE-C13A-4765-AC0B-C981F9893209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782F8E-3CF0-4F4C-95AD-88D38945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521DC7-5D6B-45A6-8BFA-50567C97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E8A7-DFEA-44D8-B346-3AA71A7C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6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91D2E-AC8D-459C-AFD0-F489FFE6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84445-6586-4551-BFC4-5CBEDC97D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3994BA-F49E-4A25-996E-738A08672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DA4BBD-0507-4B39-B5CB-DBEA6362F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7ACE-C13A-4765-AC0B-C981F9893209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743A1A-6E67-4F14-8BD1-C836D2E9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53D0C4-ADBB-4661-A595-48DB7404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E8A7-DFEA-44D8-B346-3AA71A7C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0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82162-3EDE-481C-A7F2-6BF01670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EF1FDD-C8A2-4D5D-B5B8-C6B17217E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C7B0FB-16BD-4196-BCC0-249D48D29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317514-783B-453D-9F28-96F23323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7ACE-C13A-4765-AC0B-C981F9893209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B6D367-E683-4D4F-9A5A-007E179F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F83A4F-C5E2-43E2-A092-1703E9BE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E8A7-DFEA-44D8-B346-3AA71A7C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5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E15E51-A54E-490F-81EA-D572C0CBF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578E6C-F537-4A5C-8595-207F54BEF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A7605-FFA2-4475-A51A-2B549DB4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17ACE-C13A-4765-AC0B-C981F9893209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C2F1A-9C62-4EBD-89F8-2BC2C911A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EBB718-5092-4648-A9AB-878F6E579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E8A7-DFEA-44D8-B346-3AA71A7C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4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A328833-388B-4635-9525-9952D4A8B761}"/>
              </a:ext>
            </a:extLst>
          </p:cNvPr>
          <p:cNvSpPr/>
          <p:nvPr/>
        </p:nvSpPr>
        <p:spPr>
          <a:xfrm>
            <a:off x="529390" y="824564"/>
            <a:ext cx="5208104" cy="5208104"/>
          </a:xfrm>
          <a:prstGeom prst="rect">
            <a:avLst/>
          </a:prstGeom>
          <a:solidFill>
            <a:srgbClr val="F8F8F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B7760F4-FFB0-44A6-856A-CB62354C989E}"/>
              </a:ext>
            </a:extLst>
          </p:cNvPr>
          <p:cNvCxnSpPr>
            <a:cxnSpLocks/>
          </p:cNvCxnSpPr>
          <p:nvPr/>
        </p:nvCxnSpPr>
        <p:spPr>
          <a:xfrm flipV="1">
            <a:off x="3108505" y="2781998"/>
            <a:ext cx="1099236" cy="676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B2BC3AC3-352A-4423-8D17-512BD6D42DAE}"/>
              </a:ext>
            </a:extLst>
          </p:cNvPr>
          <p:cNvSpPr/>
          <p:nvPr/>
        </p:nvSpPr>
        <p:spPr>
          <a:xfrm>
            <a:off x="3066408" y="3361582"/>
            <a:ext cx="134068" cy="1340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832F027-795B-4F66-A74C-FF8612D664E4}"/>
              </a:ext>
            </a:extLst>
          </p:cNvPr>
          <p:cNvSpPr/>
          <p:nvPr/>
        </p:nvSpPr>
        <p:spPr>
          <a:xfrm>
            <a:off x="1839901" y="2130568"/>
            <a:ext cx="2553241" cy="2553241"/>
          </a:xfrm>
          <a:prstGeom prst="ellipse">
            <a:avLst/>
          </a:prstGeom>
          <a:noFill/>
          <a:ln w="19050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2C37E21-332F-4BF3-B5A5-A6C131A30F40}"/>
              </a:ext>
            </a:extLst>
          </p:cNvPr>
          <p:cNvSpPr/>
          <p:nvPr/>
        </p:nvSpPr>
        <p:spPr>
          <a:xfrm>
            <a:off x="4171752" y="2708613"/>
            <a:ext cx="134068" cy="13406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C7CF305-7D09-49C2-85A7-6FD1359A76D6}"/>
              </a:ext>
            </a:extLst>
          </p:cNvPr>
          <p:cNvSpPr/>
          <p:nvPr/>
        </p:nvSpPr>
        <p:spPr>
          <a:xfrm>
            <a:off x="4718857" y="3294548"/>
            <a:ext cx="134068" cy="13406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9C97AF4-D94B-4674-B84B-353EF9570E17}"/>
              </a:ext>
            </a:extLst>
          </p:cNvPr>
          <p:cNvSpPr/>
          <p:nvPr/>
        </p:nvSpPr>
        <p:spPr>
          <a:xfrm>
            <a:off x="5174608" y="1607988"/>
            <a:ext cx="134068" cy="13406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F3CE69D-34AC-45CD-B2FE-EBA006E7935A}"/>
              </a:ext>
            </a:extLst>
          </p:cNvPr>
          <p:cNvSpPr/>
          <p:nvPr/>
        </p:nvSpPr>
        <p:spPr>
          <a:xfrm>
            <a:off x="5389104" y="4719488"/>
            <a:ext cx="134068" cy="13406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A02378D-004B-413F-B2F9-DE42577924BC}"/>
              </a:ext>
            </a:extLst>
          </p:cNvPr>
          <p:cNvSpPr/>
          <p:nvPr/>
        </p:nvSpPr>
        <p:spPr>
          <a:xfrm>
            <a:off x="3839704" y="5798988"/>
            <a:ext cx="134068" cy="13406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D8A42CA9-9DF1-45E1-BE69-7BBB6D000118}"/>
              </a:ext>
            </a:extLst>
          </p:cNvPr>
          <p:cNvSpPr/>
          <p:nvPr/>
        </p:nvSpPr>
        <p:spPr>
          <a:xfrm>
            <a:off x="1445754" y="5481488"/>
            <a:ext cx="134068" cy="13406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3B1E59D-27C8-4109-9730-01D02929FAE9}"/>
              </a:ext>
            </a:extLst>
          </p:cNvPr>
          <p:cNvSpPr/>
          <p:nvPr/>
        </p:nvSpPr>
        <p:spPr>
          <a:xfrm>
            <a:off x="2067341" y="996053"/>
            <a:ext cx="134068" cy="13406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0C479A4-ABFB-4570-9085-2EC119969F94}"/>
              </a:ext>
            </a:extLst>
          </p:cNvPr>
          <p:cNvSpPr/>
          <p:nvPr/>
        </p:nvSpPr>
        <p:spPr>
          <a:xfrm>
            <a:off x="953505" y="2242987"/>
            <a:ext cx="134068" cy="13406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B79DC44-943F-4C5D-884C-554DAE095B0B}"/>
              </a:ext>
            </a:extLst>
          </p:cNvPr>
          <p:cNvSpPr/>
          <p:nvPr/>
        </p:nvSpPr>
        <p:spPr>
          <a:xfrm>
            <a:off x="1987829" y="4354500"/>
            <a:ext cx="134068" cy="13406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44A41DD3-2CE1-4F39-9329-F1066E551B48}"/>
              </a:ext>
            </a:extLst>
          </p:cNvPr>
          <p:cNvSpPr/>
          <p:nvPr/>
        </p:nvSpPr>
        <p:spPr>
          <a:xfrm>
            <a:off x="1212208" y="4342022"/>
            <a:ext cx="134068" cy="13406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62F2869-C807-4E15-B593-E7C20DCD97FA}"/>
                  </a:ext>
                </a:extLst>
              </p:cNvPr>
              <p:cNvSpPr txBox="1"/>
              <p:nvPr/>
            </p:nvSpPr>
            <p:spPr>
              <a:xfrm>
                <a:off x="2664133" y="3165447"/>
                <a:ext cx="351743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62F2869-C807-4E15-B593-E7C20DCD9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133" y="3165447"/>
                <a:ext cx="351743" cy="490199"/>
              </a:xfrm>
              <a:prstGeom prst="rect">
                <a:avLst/>
              </a:prstGeom>
              <a:blipFill>
                <a:blip r:embed="rId2"/>
                <a:stretch>
                  <a:fillRect r="-31034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052B61B-20BC-4799-8657-CDBA8E6A58CD}"/>
                  </a:ext>
                </a:extLst>
              </p:cNvPr>
              <p:cNvSpPr txBox="1"/>
              <p:nvPr/>
            </p:nvSpPr>
            <p:spPr>
              <a:xfrm>
                <a:off x="4345764" y="2502734"/>
                <a:ext cx="485709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052B61B-20BC-4799-8657-CDBA8E6A5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764" y="2502734"/>
                <a:ext cx="485709" cy="397866"/>
              </a:xfrm>
              <a:prstGeom prst="rect">
                <a:avLst/>
              </a:prstGeom>
              <a:blipFill>
                <a:blip r:embed="rId3"/>
                <a:stretch>
                  <a:fillRect l="-7692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CDC53B3-67E6-4ACE-9997-E806DDBF6E57}"/>
                  </a:ext>
                </a:extLst>
              </p:cNvPr>
              <p:cNvSpPr txBox="1"/>
              <p:nvPr/>
            </p:nvSpPr>
            <p:spPr>
              <a:xfrm rot="19781027">
                <a:off x="3322703" y="2809825"/>
                <a:ext cx="350920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CDC53B3-67E6-4ACE-9997-E806DDBF6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81027">
                <a:off x="3322703" y="2809825"/>
                <a:ext cx="350920" cy="331437"/>
              </a:xfrm>
              <a:prstGeom prst="rect">
                <a:avLst/>
              </a:prstGeom>
              <a:blipFill>
                <a:blip r:embed="rId4"/>
                <a:stretch>
                  <a:fillRect l="-12821" r="-17949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3A7892E6-8863-472A-8E40-A51B3DA312FD}"/>
              </a:ext>
            </a:extLst>
          </p:cNvPr>
          <p:cNvSpPr/>
          <p:nvPr/>
        </p:nvSpPr>
        <p:spPr>
          <a:xfrm>
            <a:off x="6454508" y="824564"/>
            <a:ext cx="5208104" cy="5208104"/>
          </a:xfrm>
          <a:prstGeom prst="rect">
            <a:avLst/>
          </a:prstGeom>
          <a:solidFill>
            <a:srgbClr val="F8F8F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50988DD6-1BC7-4B53-AC87-5CDCEFDCE595}"/>
              </a:ext>
            </a:extLst>
          </p:cNvPr>
          <p:cNvSpPr/>
          <p:nvPr/>
        </p:nvSpPr>
        <p:spPr>
          <a:xfrm>
            <a:off x="7781938" y="2163834"/>
            <a:ext cx="2553241" cy="2553241"/>
          </a:xfrm>
          <a:prstGeom prst="ellipse">
            <a:avLst/>
          </a:prstGeom>
          <a:noFill/>
          <a:ln w="19050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77724252-1DDF-459D-A27A-38EA00A0196B}"/>
              </a:ext>
            </a:extLst>
          </p:cNvPr>
          <p:cNvSpPr/>
          <p:nvPr/>
        </p:nvSpPr>
        <p:spPr>
          <a:xfrm>
            <a:off x="10082413" y="2708613"/>
            <a:ext cx="134068" cy="13406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4EEAC73-D130-4653-ADAB-52012B7C5CD4}"/>
              </a:ext>
            </a:extLst>
          </p:cNvPr>
          <p:cNvSpPr/>
          <p:nvPr/>
        </p:nvSpPr>
        <p:spPr>
          <a:xfrm>
            <a:off x="11099726" y="1607988"/>
            <a:ext cx="134068" cy="13406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7A030E47-F749-4BE8-9213-00C3546FD823}"/>
              </a:ext>
            </a:extLst>
          </p:cNvPr>
          <p:cNvSpPr/>
          <p:nvPr/>
        </p:nvSpPr>
        <p:spPr>
          <a:xfrm>
            <a:off x="11314222" y="4719488"/>
            <a:ext cx="134068" cy="13406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92D8064-BD19-47DB-9930-DF3E0B8134B4}"/>
              </a:ext>
            </a:extLst>
          </p:cNvPr>
          <p:cNvSpPr/>
          <p:nvPr/>
        </p:nvSpPr>
        <p:spPr>
          <a:xfrm>
            <a:off x="9764822" y="5798988"/>
            <a:ext cx="134068" cy="13406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2F097794-0D55-45CD-BD46-8C6369CF07BF}"/>
              </a:ext>
            </a:extLst>
          </p:cNvPr>
          <p:cNvSpPr/>
          <p:nvPr/>
        </p:nvSpPr>
        <p:spPr>
          <a:xfrm>
            <a:off x="7370872" y="5481488"/>
            <a:ext cx="134068" cy="13406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B177C7CD-B3A9-45F8-A3C5-E988E466C248}"/>
              </a:ext>
            </a:extLst>
          </p:cNvPr>
          <p:cNvSpPr/>
          <p:nvPr/>
        </p:nvSpPr>
        <p:spPr>
          <a:xfrm>
            <a:off x="7992459" y="996053"/>
            <a:ext cx="134068" cy="13406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9EEBCF41-1771-42FD-8FC9-FE4FCAAA7F2D}"/>
              </a:ext>
            </a:extLst>
          </p:cNvPr>
          <p:cNvSpPr/>
          <p:nvPr/>
        </p:nvSpPr>
        <p:spPr>
          <a:xfrm>
            <a:off x="6878623" y="2242987"/>
            <a:ext cx="134068" cy="13406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601AF89-9884-4ADC-8BE1-AB2821AEBB18}"/>
              </a:ext>
            </a:extLst>
          </p:cNvPr>
          <p:cNvSpPr/>
          <p:nvPr/>
        </p:nvSpPr>
        <p:spPr>
          <a:xfrm>
            <a:off x="7912947" y="4354500"/>
            <a:ext cx="134068" cy="13406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29E6F8F6-C018-476E-A263-8AB7854DC7AA}"/>
              </a:ext>
            </a:extLst>
          </p:cNvPr>
          <p:cNvSpPr/>
          <p:nvPr/>
        </p:nvSpPr>
        <p:spPr>
          <a:xfrm>
            <a:off x="7137326" y="4342022"/>
            <a:ext cx="134068" cy="13406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3632C00-428F-48E5-9147-AA718DC179A7}"/>
                  </a:ext>
                </a:extLst>
              </p:cNvPr>
              <p:cNvSpPr txBox="1"/>
              <p:nvPr/>
            </p:nvSpPr>
            <p:spPr>
              <a:xfrm>
                <a:off x="8600009" y="3143931"/>
                <a:ext cx="351743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3632C00-428F-48E5-9147-AA718DC17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009" y="3143931"/>
                <a:ext cx="351743" cy="490199"/>
              </a:xfrm>
              <a:prstGeom prst="rect">
                <a:avLst/>
              </a:prstGeom>
              <a:blipFill>
                <a:blip r:embed="rId5"/>
                <a:stretch>
                  <a:fillRect r="-32143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3B3F7B9-28AD-4306-ACD0-ECBC5F1FC610}"/>
                  </a:ext>
                </a:extLst>
              </p:cNvPr>
              <p:cNvSpPr txBox="1"/>
              <p:nvPr/>
            </p:nvSpPr>
            <p:spPr>
              <a:xfrm>
                <a:off x="10260124" y="2459702"/>
                <a:ext cx="485709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3B3F7B9-28AD-4306-ACD0-ECBC5F1FC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0124" y="2459702"/>
                <a:ext cx="485709" cy="397866"/>
              </a:xfrm>
              <a:prstGeom prst="rect">
                <a:avLst/>
              </a:prstGeom>
              <a:blipFill>
                <a:blip r:embed="rId6"/>
                <a:stretch>
                  <a:fillRect l="-7500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椭圆 58">
            <a:extLst>
              <a:ext uri="{FF2B5EF4-FFF2-40B4-BE49-F238E27FC236}">
                <a16:creationId xmlns:a16="http://schemas.microsoft.com/office/drawing/2014/main" id="{B187ACC0-BED7-454C-8070-96269B37B7D6}"/>
              </a:ext>
            </a:extLst>
          </p:cNvPr>
          <p:cNvSpPr/>
          <p:nvPr/>
        </p:nvSpPr>
        <p:spPr>
          <a:xfrm>
            <a:off x="7387112" y="1769008"/>
            <a:ext cx="3342895" cy="3342895"/>
          </a:xfrm>
          <a:prstGeom prst="ellipse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289E0CE-F97D-47C3-A276-E2463B98A3BF}"/>
              </a:ext>
            </a:extLst>
          </p:cNvPr>
          <p:cNvCxnSpPr>
            <a:cxnSpLocks/>
          </p:cNvCxnSpPr>
          <p:nvPr/>
        </p:nvCxnSpPr>
        <p:spPr>
          <a:xfrm flipV="1">
            <a:off x="9049390" y="3361582"/>
            <a:ext cx="1652449" cy="67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D12E52C2-20A9-40E2-A9EE-513946A19287}"/>
              </a:ext>
            </a:extLst>
          </p:cNvPr>
          <p:cNvSpPr/>
          <p:nvPr/>
        </p:nvSpPr>
        <p:spPr>
          <a:xfrm>
            <a:off x="10643975" y="3294548"/>
            <a:ext cx="134068" cy="13406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27CF1004-ADC1-45E1-8C6A-4EDCE3DD04B1}"/>
              </a:ext>
            </a:extLst>
          </p:cNvPr>
          <p:cNvSpPr/>
          <p:nvPr/>
        </p:nvSpPr>
        <p:spPr>
          <a:xfrm>
            <a:off x="8991526" y="3361582"/>
            <a:ext cx="134068" cy="1340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6BE03E1-C165-4538-9564-F611E1F9D5E2}"/>
                  </a:ext>
                </a:extLst>
              </p:cNvPr>
              <p:cNvSpPr txBox="1"/>
              <p:nvPr/>
            </p:nvSpPr>
            <p:spPr>
              <a:xfrm>
                <a:off x="10794288" y="3135671"/>
                <a:ext cx="495328" cy="460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 altLang="zh-CN" b="0" i="0" smtClean="0"/>
                                <m:t>†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6BE03E1-C165-4538-9564-F611E1F9D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4288" y="3135671"/>
                <a:ext cx="495328" cy="460704"/>
              </a:xfrm>
              <a:prstGeom prst="rect">
                <a:avLst/>
              </a:prstGeom>
              <a:blipFill>
                <a:blip r:embed="rId7"/>
                <a:stretch>
                  <a:fillRect l="-10256" r="-7692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7EB3C99-0D56-1546-95A5-1E08AFE796E2}"/>
                  </a:ext>
                </a:extLst>
              </p14:cNvPr>
              <p14:cNvContentPartPr/>
              <p14:nvPr/>
            </p14:nvContentPartPr>
            <p14:xfrm>
              <a:off x="10302861" y="3159826"/>
              <a:ext cx="16920" cy="124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7EB3C99-0D56-1546-95A5-1E08AFE796E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66861" y="2944186"/>
                <a:ext cx="88560" cy="5558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1276FA1-D3A6-1442-95B5-8EB1D0959AE3}"/>
              </a:ext>
            </a:extLst>
          </p:cNvPr>
          <p:cNvSpPr/>
          <p:nvPr/>
        </p:nvSpPr>
        <p:spPr>
          <a:xfrm>
            <a:off x="10264586" y="3003829"/>
            <a:ext cx="134068" cy="337828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39">
                <a:extLst>
                  <a:ext uri="{FF2B5EF4-FFF2-40B4-BE49-F238E27FC236}">
                    <a16:creationId xmlns:a16="http://schemas.microsoft.com/office/drawing/2014/main" id="{4723F039-1278-E040-B352-873A07BFC860}"/>
                  </a:ext>
                </a:extLst>
              </p:cNvPr>
              <p:cNvSpPr txBox="1"/>
              <p:nvPr/>
            </p:nvSpPr>
            <p:spPr>
              <a:xfrm rot="21418956">
                <a:off x="9294655" y="3057101"/>
                <a:ext cx="1276446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文本框 39">
                <a:extLst>
                  <a:ext uri="{FF2B5EF4-FFF2-40B4-BE49-F238E27FC236}">
                    <a16:creationId xmlns:a16="http://schemas.microsoft.com/office/drawing/2014/main" id="{4723F039-1278-E040-B352-873A07BFC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18956">
                <a:off x="9294655" y="3057101"/>
                <a:ext cx="1276446" cy="298415"/>
              </a:xfrm>
              <a:prstGeom prst="rect">
                <a:avLst/>
              </a:prstGeom>
              <a:blipFill>
                <a:blip r:embed="rId10"/>
                <a:stretch>
                  <a:fillRect l="-2913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36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矩形 144">
            <a:extLst>
              <a:ext uri="{FF2B5EF4-FFF2-40B4-BE49-F238E27FC236}">
                <a16:creationId xmlns:a16="http://schemas.microsoft.com/office/drawing/2014/main" id="{2A794D15-6A6D-4074-A09F-258F6AF16D40}"/>
              </a:ext>
            </a:extLst>
          </p:cNvPr>
          <p:cNvSpPr/>
          <p:nvPr/>
        </p:nvSpPr>
        <p:spPr>
          <a:xfrm>
            <a:off x="714813" y="513060"/>
            <a:ext cx="11049000" cy="55118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BA5CAE34-860A-4E0A-9DF0-BCE537D13AC0}"/>
              </a:ext>
            </a:extLst>
          </p:cNvPr>
          <p:cNvGrpSpPr/>
          <p:nvPr/>
        </p:nvGrpSpPr>
        <p:grpSpPr>
          <a:xfrm>
            <a:off x="7203765" y="2063017"/>
            <a:ext cx="3125858" cy="2461591"/>
            <a:chOff x="1596886" y="3319669"/>
            <a:chExt cx="3125858" cy="2461591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C816A27-3D16-4DCF-B8A8-7C29EBFCC9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120" y="3581288"/>
              <a:ext cx="866361" cy="957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80FC76A-78FA-4B5E-94D9-17490269F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5365" y="4525613"/>
              <a:ext cx="496957" cy="10071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87409842-E1DF-4905-B71B-EA0BB52BF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16247" y="3568144"/>
              <a:ext cx="768626" cy="957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101CCE9-E592-46D8-9DA8-6938A708C4B6}"/>
                </a:ext>
              </a:extLst>
            </p:cNvPr>
            <p:cNvCxnSpPr>
              <a:cxnSpLocks/>
            </p:cNvCxnSpPr>
            <p:nvPr/>
          </p:nvCxnSpPr>
          <p:spPr>
            <a:xfrm>
              <a:off x="3977308" y="4545382"/>
              <a:ext cx="496957" cy="10071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A9332DB9-2DDB-4CAA-9504-5A91E5774F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48947" y="4545382"/>
              <a:ext cx="379343" cy="10071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2D32BF5A-3DD9-47FB-BB42-91C0F07292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7965" y="4538757"/>
              <a:ext cx="379343" cy="10071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D092F33-76A5-4B1F-AA53-AD8A4D8A6889}"/>
                </a:ext>
              </a:extLst>
            </p:cNvPr>
            <p:cNvSpPr/>
            <p:nvPr/>
          </p:nvSpPr>
          <p:spPr>
            <a:xfrm>
              <a:off x="2960204" y="3319669"/>
              <a:ext cx="496957" cy="49695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F9BB8F7-22C8-4804-9365-3A1DD27D3CB1}"/>
                </a:ext>
              </a:extLst>
            </p:cNvPr>
            <p:cNvSpPr/>
            <p:nvPr/>
          </p:nvSpPr>
          <p:spPr>
            <a:xfrm>
              <a:off x="2093843" y="4277138"/>
              <a:ext cx="496957" cy="49695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0BD3834-C961-468D-84C3-433F6BFFBC0C}"/>
                </a:ext>
              </a:extLst>
            </p:cNvPr>
            <p:cNvSpPr/>
            <p:nvPr/>
          </p:nvSpPr>
          <p:spPr>
            <a:xfrm>
              <a:off x="3728830" y="4277138"/>
              <a:ext cx="496957" cy="49695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D47B9170-198C-43BE-9831-1538A5B74F59}"/>
                </a:ext>
              </a:extLst>
            </p:cNvPr>
            <p:cNvSpPr/>
            <p:nvPr/>
          </p:nvSpPr>
          <p:spPr>
            <a:xfrm>
              <a:off x="1596886" y="5284303"/>
              <a:ext cx="496957" cy="49695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FCCA653-7BFA-4755-B7FA-E7DDD21EE2B7}"/>
                </a:ext>
              </a:extLst>
            </p:cNvPr>
            <p:cNvSpPr/>
            <p:nvPr/>
          </p:nvSpPr>
          <p:spPr>
            <a:xfrm>
              <a:off x="2473186" y="5284302"/>
              <a:ext cx="496957" cy="49695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84BF8F8-4654-4F88-8B9E-A78B5A963686}"/>
                </a:ext>
              </a:extLst>
            </p:cNvPr>
            <p:cNvSpPr/>
            <p:nvPr/>
          </p:nvSpPr>
          <p:spPr>
            <a:xfrm>
              <a:off x="3349487" y="5284303"/>
              <a:ext cx="496957" cy="49695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9012A44-676A-4D4F-9BE0-17662D51E49D}"/>
                </a:ext>
              </a:extLst>
            </p:cNvPr>
            <p:cNvSpPr/>
            <p:nvPr/>
          </p:nvSpPr>
          <p:spPr>
            <a:xfrm>
              <a:off x="4225787" y="5284302"/>
              <a:ext cx="496957" cy="49695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58E4105-99FD-42AD-B7A4-B9A352713710}"/>
                </a:ext>
              </a:extLst>
            </p:cNvPr>
            <p:cNvSpPr txBox="1"/>
            <p:nvPr/>
          </p:nvSpPr>
          <p:spPr>
            <a:xfrm>
              <a:off x="3052611" y="3330686"/>
              <a:ext cx="3081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3A38D7A-9852-4C39-A3AD-207366159F06}"/>
                </a:ext>
              </a:extLst>
            </p:cNvPr>
            <p:cNvSpPr txBox="1"/>
            <p:nvPr/>
          </p:nvSpPr>
          <p:spPr>
            <a:xfrm>
              <a:off x="2189619" y="4294780"/>
              <a:ext cx="3081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A771E2D-B4F4-45AB-8E4F-0C9051CDB6C4}"/>
                </a:ext>
              </a:extLst>
            </p:cNvPr>
            <p:cNvSpPr txBox="1"/>
            <p:nvPr/>
          </p:nvSpPr>
          <p:spPr>
            <a:xfrm>
              <a:off x="3823251" y="4299419"/>
              <a:ext cx="3081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5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8915902-221A-4FD7-BA3B-7851AE460BCA}"/>
                </a:ext>
              </a:extLst>
            </p:cNvPr>
            <p:cNvSpPr txBox="1"/>
            <p:nvPr/>
          </p:nvSpPr>
          <p:spPr>
            <a:xfrm>
              <a:off x="1697104" y="5310616"/>
              <a:ext cx="3081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4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315E2D1-19E3-465D-BE90-7D9EAAB883F2}"/>
                </a:ext>
              </a:extLst>
            </p:cNvPr>
            <p:cNvSpPr txBox="1"/>
            <p:nvPr/>
          </p:nvSpPr>
          <p:spPr>
            <a:xfrm>
              <a:off x="2568906" y="5310616"/>
              <a:ext cx="3081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4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6A107FD-CFC7-4FC7-8040-B43358F9E87F}"/>
                </a:ext>
              </a:extLst>
            </p:cNvPr>
            <p:cNvSpPr txBox="1"/>
            <p:nvPr/>
          </p:nvSpPr>
          <p:spPr>
            <a:xfrm>
              <a:off x="3443908" y="5310616"/>
              <a:ext cx="3081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4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56283CD-C5DF-45F9-A08C-B21768F8344B}"/>
                </a:ext>
              </a:extLst>
            </p:cNvPr>
            <p:cNvSpPr txBox="1"/>
            <p:nvPr/>
          </p:nvSpPr>
          <p:spPr>
            <a:xfrm>
              <a:off x="4320208" y="5301945"/>
              <a:ext cx="3081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7</a:t>
              </a:r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F967B645-CEBC-4DDE-87E6-800D7C644794}"/>
              </a:ext>
            </a:extLst>
          </p:cNvPr>
          <p:cNvGrpSpPr/>
          <p:nvPr/>
        </p:nvGrpSpPr>
        <p:grpSpPr>
          <a:xfrm>
            <a:off x="1985365" y="1161756"/>
            <a:ext cx="4253948" cy="4253948"/>
            <a:chOff x="5748433" y="1103243"/>
            <a:chExt cx="4253948" cy="4253948"/>
          </a:xfrm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26A45821-89CB-4E80-90C2-EF29BD8DDAFD}"/>
                </a:ext>
              </a:extLst>
            </p:cNvPr>
            <p:cNvSpPr/>
            <p:nvPr/>
          </p:nvSpPr>
          <p:spPr>
            <a:xfrm>
              <a:off x="5748433" y="1103243"/>
              <a:ext cx="4253948" cy="2109546"/>
            </a:xfrm>
            <a:prstGeom prst="rect">
              <a:avLst/>
            </a:prstGeom>
            <a:solidFill>
              <a:schemeClr val="bg2">
                <a:lumMod val="90000"/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A1813F3-3262-43BA-B149-637AB506D804}"/>
                </a:ext>
              </a:extLst>
            </p:cNvPr>
            <p:cNvSpPr/>
            <p:nvPr/>
          </p:nvSpPr>
          <p:spPr>
            <a:xfrm>
              <a:off x="5748433" y="1103243"/>
              <a:ext cx="4253948" cy="4253948"/>
            </a:xfrm>
            <a:prstGeom prst="rect">
              <a:avLst/>
            </a:prstGeom>
            <a:solidFill>
              <a:schemeClr val="bg2">
                <a:lumMod val="90000"/>
                <a:alpha val="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2D395372-9E12-414F-9B74-43FEEA5DCABE}"/>
                </a:ext>
              </a:extLst>
            </p:cNvPr>
            <p:cNvCxnSpPr>
              <a:cxnSpLocks/>
              <a:stCxn id="29" idx="1"/>
              <a:endCxn id="29" idx="3"/>
            </p:cNvCxnSpPr>
            <p:nvPr/>
          </p:nvCxnSpPr>
          <p:spPr>
            <a:xfrm>
              <a:off x="5748433" y="3230217"/>
              <a:ext cx="42539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934532C9-DD61-402B-8A67-0C683434A7EF}"/>
                </a:ext>
              </a:extLst>
            </p:cNvPr>
            <p:cNvCxnSpPr>
              <a:cxnSpLocks/>
            </p:cNvCxnSpPr>
            <p:nvPr/>
          </p:nvCxnSpPr>
          <p:spPr>
            <a:xfrm>
              <a:off x="8760357" y="1103243"/>
              <a:ext cx="0" cy="21269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481B833-2998-4377-A8BA-24729ED2C5B0}"/>
                </a:ext>
              </a:extLst>
            </p:cNvPr>
            <p:cNvCxnSpPr>
              <a:cxnSpLocks/>
            </p:cNvCxnSpPr>
            <p:nvPr/>
          </p:nvCxnSpPr>
          <p:spPr>
            <a:xfrm>
              <a:off x="5748433" y="2485151"/>
              <a:ext cx="30119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9B544590-387B-4B5A-A8E8-934964EA38A3}"/>
                </a:ext>
              </a:extLst>
            </p:cNvPr>
            <p:cNvCxnSpPr>
              <a:cxnSpLocks/>
            </p:cNvCxnSpPr>
            <p:nvPr/>
          </p:nvCxnSpPr>
          <p:spPr>
            <a:xfrm>
              <a:off x="6914624" y="3230217"/>
              <a:ext cx="0" cy="21269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AF86BCB0-DA83-4165-8217-7990F9EBC602}"/>
                </a:ext>
              </a:extLst>
            </p:cNvPr>
            <p:cNvCxnSpPr>
              <a:cxnSpLocks/>
            </p:cNvCxnSpPr>
            <p:nvPr/>
          </p:nvCxnSpPr>
          <p:spPr>
            <a:xfrm>
              <a:off x="5748433" y="3721284"/>
              <a:ext cx="116619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37803348-657E-4A5C-B2D0-952AB67ADAC8}"/>
                </a:ext>
              </a:extLst>
            </p:cNvPr>
            <p:cNvCxnSpPr>
              <a:cxnSpLocks/>
            </p:cNvCxnSpPr>
            <p:nvPr/>
          </p:nvCxnSpPr>
          <p:spPr>
            <a:xfrm>
              <a:off x="6914624" y="4960701"/>
              <a:ext cx="30877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8E73B030-DB30-46BF-A45B-E10A17E103B6}"/>
                </a:ext>
              </a:extLst>
            </p:cNvPr>
            <p:cNvCxnSpPr>
              <a:cxnSpLocks/>
            </p:cNvCxnSpPr>
            <p:nvPr/>
          </p:nvCxnSpPr>
          <p:spPr>
            <a:xfrm>
              <a:off x="8760357" y="1917884"/>
              <a:ext cx="12420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46B49067-DF92-4B05-98BE-529FB71CB37F}"/>
                </a:ext>
              </a:extLst>
            </p:cNvPr>
            <p:cNvSpPr/>
            <p:nvPr/>
          </p:nvSpPr>
          <p:spPr>
            <a:xfrm>
              <a:off x="6277559" y="3667314"/>
              <a:ext cx="107939" cy="1079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0DC499A3-5C5E-47BC-A9D4-16A074630455}"/>
                </a:ext>
              </a:extLst>
            </p:cNvPr>
            <p:cNvSpPr/>
            <p:nvPr/>
          </p:nvSpPr>
          <p:spPr>
            <a:xfrm>
              <a:off x="7619525" y="3176247"/>
              <a:ext cx="107939" cy="1079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8FCCA78E-B064-4D3E-9F95-DAAD4EE4EDC7}"/>
                </a:ext>
              </a:extLst>
            </p:cNvPr>
            <p:cNvSpPr/>
            <p:nvPr/>
          </p:nvSpPr>
          <p:spPr>
            <a:xfrm>
              <a:off x="8296594" y="4905655"/>
              <a:ext cx="107939" cy="1079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11DE14F1-C261-494A-A544-199F4C96481B}"/>
                </a:ext>
              </a:extLst>
            </p:cNvPr>
            <p:cNvSpPr/>
            <p:nvPr/>
          </p:nvSpPr>
          <p:spPr>
            <a:xfrm>
              <a:off x="8021416" y="2431183"/>
              <a:ext cx="107939" cy="1079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0B6EFF7A-F3A3-4430-9018-C23620893B1F}"/>
                </a:ext>
              </a:extLst>
            </p:cNvPr>
            <p:cNvSpPr/>
            <p:nvPr/>
          </p:nvSpPr>
          <p:spPr>
            <a:xfrm>
              <a:off x="8706387" y="2166730"/>
              <a:ext cx="107939" cy="1079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2691CBE9-D9BF-45F6-B49D-19DE2617CDB1}"/>
                </a:ext>
              </a:extLst>
            </p:cNvPr>
            <p:cNvSpPr/>
            <p:nvPr/>
          </p:nvSpPr>
          <p:spPr>
            <a:xfrm>
              <a:off x="9467375" y="1863914"/>
              <a:ext cx="107939" cy="1079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29492BD2-E720-4926-926C-01A58CECCBC2}"/>
                </a:ext>
              </a:extLst>
            </p:cNvPr>
            <p:cNvSpPr txBox="1"/>
            <p:nvPr/>
          </p:nvSpPr>
          <p:spPr>
            <a:xfrm>
              <a:off x="6616074" y="4120578"/>
              <a:ext cx="292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ACDD03F9-32EF-4701-95B6-54EF5FFBA5CB}"/>
                </a:ext>
              </a:extLst>
            </p:cNvPr>
            <p:cNvSpPr txBox="1"/>
            <p:nvPr/>
          </p:nvSpPr>
          <p:spPr>
            <a:xfrm>
              <a:off x="6185480" y="3369381"/>
              <a:ext cx="292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49E23457-B684-440C-8C4C-6A52D9FF13A7}"/>
                </a:ext>
              </a:extLst>
            </p:cNvPr>
            <p:cNvSpPr txBox="1"/>
            <p:nvPr/>
          </p:nvSpPr>
          <p:spPr>
            <a:xfrm>
              <a:off x="7527446" y="3201881"/>
              <a:ext cx="292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2BB4BC1E-CADC-42CA-A1B6-732C0D3D67A6}"/>
                </a:ext>
              </a:extLst>
            </p:cNvPr>
            <p:cNvSpPr txBox="1"/>
            <p:nvPr/>
          </p:nvSpPr>
          <p:spPr>
            <a:xfrm>
              <a:off x="8204515" y="4608218"/>
              <a:ext cx="292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7FD0A04E-02D6-4DAE-97BD-991F842BBE4B}"/>
                </a:ext>
              </a:extLst>
            </p:cNvPr>
            <p:cNvSpPr txBox="1"/>
            <p:nvPr/>
          </p:nvSpPr>
          <p:spPr>
            <a:xfrm>
              <a:off x="7929338" y="2139062"/>
              <a:ext cx="292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4</a:t>
              </a: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B023BCB9-43E8-490C-9F76-A89D83BF08A7}"/>
                </a:ext>
              </a:extLst>
            </p:cNvPr>
            <p:cNvSpPr txBox="1"/>
            <p:nvPr/>
          </p:nvSpPr>
          <p:spPr>
            <a:xfrm>
              <a:off x="8760357" y="2038335"/>
              <a:ext cx="256118" cy="374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5</a:t>
              </a:r>
            </a:p>
          </p:txBody>
        </p: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D2C61366-D438-4BF0-8901-65942CAEBC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4622" y="3975282"/>
              <a:ext cx="206473" cy="325896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E57E6822-4474-4998-81F0-7E40D3FB66CF}"/>
                </a:ext>
              </a:extLst>
            </p:cNvPr>
            <p:cNvSpPr txBox="1"/>
            <p:nvPr/>
          </p:nvSpPr>
          <p:spPr>
            <a:xfrm>
              <a:off x="9391360" y="1575653"/>
              <a:ext cx="292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7</a:t>
              </a:r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7016994C-2AA9-4A08-9AB0-3C7102F29C93}"/>
                </a:ext>
              </a:extLst>
            </p:cNvPr>
            <p:cNvSpPr/>
            <p:nvPr/>
          </p:nvSpPr>
          <p:spPr>
            <a:xfrm>
              <a:off x="6746333" y="3600519"/>
              <a:ext cx="749525" cy="749525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F1FBE5D8-A798-46D7-A87A-C2BD563977BB}"/>
                </a:ext>
              </a:extLst>
            </p:cNvPr>
            <p:cNvSpPr/>
            <p:nvPr/>
          </p:nvSpPr>
          <p:spPr>
            <a:xfrm>
              <a:off x="6860654" y="4247209"/>
              <a:ext cx="107939" cy="107939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23175065-D29B-42A2-AA1A-75BD35C3950C}"/>
                </a:ext>
              </a:extLst>
            </p:cNvPr>
            <p:cNvSpPr/>
            <p:nvPr/>
          </p:nvSpPr>
          <p:spPr>
            <a:xfrm>
              <a:off x="7067127" y="3921313"/>
              <a:ext cx="107939" cy="10793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椭圆 58">
            <a:extLst>
              <a:ext uri="{FF2B5EF4-FFF2-40B4-BE49-F238E27FC236}">
                <a16:creationId xmlns:a16="http://schemas.microsoft.com/office/drawing/2014/main" id="{70B60B26-85B9-4D43-8C72-6ED1ADF5BAAE}"/>
              </a:ext>
            </a:extLst>
          </p:cNvPr>
          <p:cNvSpPr/>
          <p:nvPr/>
        </p:nvSpPr>
        <p:spPr>
          <a:xfrm>
            <a:off x="2394570" y="3083926"/>
            <a:ext cx="1863773" cy="1863773"/>
          </a:xfrm>
          <a:prstGeom prst="ellipse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直接箭头连接符 13">
            <a:extLst>
              <a:ext uri="{FF2B5EF4-FFF2-40B4-BE49-F238E27FC236}">
                <a16:creationId xmlns:a16="http://schemas.microsoft.com/office/drawing/2014/main" id="{48DBE3C3-5555-9A43-BE31-8509A6164AE0}"/>
              </a:ext>
            </a:extLst>
          </p:cNvPr>
          <p:cNvCxnSpPr>
            <a:cxnSpLocks/>
          </p:cNvCxnSpPr>
          <p:nvPr/>
        </p:nvCxnSpPr>
        <p:spPr>
          <a:xfrm flipH="1">
            <a:off x="7937785" y="2319453"/>
            <a:ext cx="541893" cy="604714"/>
          </a:xfrm>
          <a:prstGeom prst="straightConnector1">
            <a:avLst/>
          </a:prstGeom>
          <a:ln w="38100" cmpd="sng">
            <a:solidFill>
              <a:schemeClr val="accent1"/>
            </a:solidFill>
            <a:prstDash val="dash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13">
            <a:extLst>
              <a:ext uri="{FF2B5EF4-FFF2-40B4-BE49-F238E27FC236}">
                <a16:creationId xmlns:a16="http://schemas.microsoft.com/office/drawing/2014/main" id="{61509CAF-06BA-F540-B600-6CE6851FB001}"/>
              </a:ext>
            </a:extLst>
          </p:cNvPr>
          <p:cNvCxnSpPr>
            <a:cxnSpLocks/>
          </p:cNvCxnSpPr>
          <p:nvPr/>
        </p:nvCxnSpPr>
        <p:spPr>
          <a:xfrm>
            <a:off x="8272598" y="3431738"/>
            <a:ext cx="207080" cy="548088"/>
          </a:xfrm>
          <a:prstGeom prst="straightConnector1">
            <a:avLst/>
          </a:prstGeom>
          <a:ln w="38100" cmpd="sng">
            <a:solidFill>
              <a:schemeClr val="accent1"/>
            </a:solidFill>
            <a:prstDash val="dash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67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D092F33-76A5-4B1F-AA53-AD8A4D8A6889}"/>
              </a:ext>
            </a:extLst>
          </p:cNvPr>
          <p:cNvSpPr/>
          <p:nvPr/>
        </p:nvSpPr>
        <p:spPr>
          <a:xfrm>
            <a:off x="2960204" y="3319669"/>
            <a:ext cx="496957" cy="4969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F9BB8F7-22C8-4804-9365-3A1DD27D3CB1}"/>
              </a:ext>
            </a:extLst>
          </p:cNvPr>
          <p:cNvSpPr/>
          <p:nvPr/>
        </p:nvSpPr>
        <p:spPr>
          <a:xfrm>
            <a:off x="2093843" y="4277138"/>
            <a:ext cx="496957" cy="4969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0BD3834-C961-468D-84C3-433F6BFFBC0C}"/>
              </a:ext>
            </a:extLst>
          </p:cNvPr>
          <p:cNvSpPr/>
          <p:nvPr/>
        </p:nvSpPr>
        <p:spPr>
          <a:xfrm>
            <a:off x="3728830" y="4277138"/>
            <a:ext cx="496957" cy="4969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47B9170-198C-43BE-9831-1538A5B74F59}"/>
              </a:ext>
            </a:extLst>
          </p:cNvPr>
          <p:cNvSpPr/>
          <p:nvPr/>
        </p:nvSpPr>
        <p:spPr>
          <a:xfrm>
            <a:off x="1596886" y="5284303"/>
            <a:ext cx="496957" cy="4969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FCCA653-7BFA-4755-B7FA-E7DDD21EE2B7}"/>
              </a:ext>
            </a:extLst>
          </p:cNvPr>
          <p:cNvSpPr/>
          <p:nvPr/>
        </p:nvSpPr>
        <p:spPr>
          <a:xfrm>
            <a:off x="2473186" y="5284302"/>
            <a:ext cx="496957" cy="4969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84BF8F8-4654-4F88-8B9E-A78B5A963686}"/>
              </a:ext>
            </a:extLst>
          </p:cNvPr>
          <p:cNvSpPr/>
          <p:nvPr/>
        </p:nvSpPr>
        <p:spPr>
          <a:xfrm>
            <a:off x="3349487" y="5284303"/>
            <a:ext cx="496957" cy="4969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9012A44-676A-4D4F-9BE0-17662D51E49D}"/>
              </a:ext>
            </a:extLst>
          </p:cNvPr>
          <p:cNvSpPr/>
          <p:nvPr/>
        </p:nvSpPr>
        <p:spPr>
          <a:xfrm>
            <a:off x="4225787" y="5284302"/>
            <a:ext cx="496957" cy="4969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C816A27-3D16-4DCF-B8A8-7C29EBFCC968}"/>
              </a:ext>
            </a:extLst>
          </p:cNvPr>
          <p:cNvCxnSpPr>
            <a:cxnSpLocks/>
            <a:stCxn id="4" idx="7"/>
            <a:endCxn id="6" idx="7"/>
          </p:cNvCxnSpPr>
          <p:nvPr/>
        </p:nvCxnSpPr>
        <p:spPr>
          <a:xfrm flipH="1">
            <a:off x="2518022" y="3392447"/>
            <a:ext cx="866361" cy="957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80FC76A-78FA-4B5E-94D9-17490269F4E8}"/>
              </a:ext>
            </a:extLst>
          </p:cNvPr>
          <p:cNvCxnSpPr>
            <a:cxnSpLocks/>
            <a:stCxn id="6" idx="0"/>
            <a:endCxn id="10" idx="0"/>
          </p:cNvCxnSpPr>
          <p:nvPr/>
        </p:nvCxnSpPr>
        <p:spPr>
          <a:xfrm flipH="1">
            <a:off x="1845365" y="4277138"/>
            <a:ext cx="496957" cy="10071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7409842-E1DF-4905-B71B-EA0BB52BFCDD}"/>
              </a:ext>
            </a:extLst>
          </p:cNvPr>
          <p:cNvCxnSpPr>
            <a:cxnSpLocks/>
            <a:stCxn id="8" idx="5"/>
            <a:endCxn id="4" idx="5"/>
          </p:cNvCxnSpPr>
          <p:nvPr/>
        </p:nvCxnSpPr>
        <p:spPr>
          <a:xfrm flipH="1" flipV="1">
            <a:off x="3384383" y="3743848"/>
            <a:ext cx="768626" cy="957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101CCE9-E592-46D8-9DA8-6938A708C4B6}"/>
              </a:ext>
            </a:extLst>
          </p:cNvPr>
          <p:cNvCxnSpPr>
            <a:cxnSpLocks/>
            <a:stCxn id="8" idx="0"/>
            <a:endCxn id="16" idx="0"/>
          </p:cNvCxnSpPr>
          <p:nvPr/>
        </p:nvCxnSpPr>
        <p:spPr>
          <a:xfrm>
            <a:off x="3977309" y="4277138"/>
            <a:ext cx="496957" cy="1007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9332DB9-2DDB-4CAA-9504-5A91E5774F3B}"/>
              </a:ext>
            </a:extLst>
          </p:cNvPr>
          <p:cNvCxnSpPr>
            <a:cxnSpLocks/>
            <a:stCxn id="12" idx="5"/>
            <a:endCxn id="6" idx="5"/>
          </p:cNvCxnSpPr>
          <p:nvPr/>
        </p:nvCxnSpPr>
        <p:spPr>
          <a:xfrm flipH="1" flipV="1">
            <a:off x="2518022" y="4701317"/>
            <a:ext cx="379343" cy="1007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D32BF5A-3DD9-47FB-BB42-91C0F07292F3}"/>
              </a:ext>
            </a:extLst>
          </p:cNvPr>
          <p:cNvCxnSpPr>
            <a:cxnSpLocks/>
            <a:stCxn id="8" idx="4"/>
            <a:endCxn id="14" idx="4"/>
          </p:cNvCxnSpPr>
          <p:nvPr/>
        </p:nvCxnSpPr>
        <p:spPr>
          <a:xfrm flipH="1">
            <a:off x="3597966" y="4774095"/>
            <a:ext cx="379343" cy="10071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00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矩形 144">
            <a:extLst>
              <a:ext uri="{FF2B5EF4-FFF2-40B4-BE49-F238E27FC236}">
                <a16:creationId xmlns:a16="http://schemas.microsoft.com/office/drawing/2014/main" id="{2A794D15-6A6D-4074-A09F-258F6AF16D40}"/>
              </a:ext>
            </a:extLst>
          </p:cNvPr>
          <p:cNvSpPr/>
          <p:nvPr/>
        </p:nvSpPr>
        <p:spPr>
          <a:xfrm>
            <a:off x="571500" y="673100"/>
            <a:ext cx="11049000" cy="5511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BA5CAE34-860A-4E0A-9DF0-BCE537D13AC0}"/>
              </a:ext>
            </a:extLst>
          </p:cNvPr>
          <p:cNvGrpSpPr/>
          <p:nvPr/>
        </p:nvGrpSpPr>
        <p:grpSpPr>
          <a:xfrm>
            <a:off x="1892404" y="2169408"/>
            <a:ext cx="3125858" cy="2461591"/>
            <a:chOff x="1596886" y="3319669"/>
            <a:chExt cx="3125858" cy="2461591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C816A27-3D16-4DCF-B8A8-7C29EBFCC9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120" y="3581288"/>
              <a:ext cx="866361" cy="957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80FC76A-78FA-4B5E-94D9-17490269F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5365" y="4525613"/>
              <a:ext cx="496957" cy="10071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87409842-E1DF-4905-B71B-EA0BB52BF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16247" y="3568144"/>
              <a:ext cx="768626" cy="957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101CCE9-E592-46D8-9DA8-6938A708C4B6}"/>
                </a:ext>
              </a:extLst>
            </p:cNvPr>
            <p:cNvCxnSpPr>
              <a:cxnSpLocks/>
            </p:cNvCxnSpPr>
            <p:nvPr/>
          </p:nvCxnSpPr>
          <p:spPr>
            <a:xfrm>
              <a:off x="3977308" y="4545382"/>
              <a:ext cx="496957" cy="10071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A9332DB9-2DDB-4CAA-9504-5A91E5774F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48947" y="4545382"/>
              <a:ext cx="379343" cy="10071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2D32BF5A-3DD9-47FB-BB42-91C0F07292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7965" y="4538757"/>
              <a:ext cx="379343" cy="10071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D092F33-76A5-4B1F-AA53-AD8A4D8A6889}"/>
                </a:ext>
              </a:extLst>
            </p:cNvPr>
            <p:cNvSpPr/>
            <p:nvPr/>
          </p:nvSpPr>
          <p:spPr>
            <a:xfrm>
              <a:off x="2960204" y="3319669"/>
              <a:ext cx="496957" cy="49695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F9BB8F7-22C8-4804-9365-3A1DD27D3CB1}"/>
                </a:ext>
              </a:extLst>
            </p:cNvPr>
            <p:cNvSpPr/>
            <p:nvPr/>
          </p:nvSpPr>
          <p:spPr>
            <a:xfrm>
              <a:off x="2093843" y="4277138"/>
              <a:ext cx="496957" cy="49695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0BD3834-C961-468D-84C3-433F6BFFBC0C}"/>
                </a:ext>
              </a:extLst>
            </p:cNvPr>
            <p:cNvSpPr/>
            <p:nvPr/>
          </p:nvSpPr>
          <p:spPr>
            <a:xfrm>
              <a:off x="3728830" y="4277138"/>
              <a:ext cx="496957" cy="49695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D47B9170-198C-43BE-9831-1538A5B74F59}"/>
                </a:ext>
              </a:extLst>
            </p:cNvPr>
            <p:cNvSpPr/>
            <p:nvPr/>
          </p:nvSpPr>
          <p:spPr>
            <a:xfrm>
              <a:off x="1596886" y="5284303"/>
              <a:ext cx="496957" cy="49695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FCCA653-7BFA-4755-B7FA-E7DDD21EE2B7}"/>
                </a:ext>
              </a:extLst>
            </p:cNvPr>
            <p:cNvSpPr/>
            <p:nvPr/>
          </p:nvSpPr>
          <p:spPr>
            <a:xfrm>
              <a:off x="2473186" y="5284302"/>
              <a:ext cx="496957" cy="49695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84BF8F8-4654-4F88-8B9E-A78B5A963686}"/>
                </a:ext>
              </a:extLst>
            </p:cNvPr>
            <p:cNvSpPr/>
            <p:nvPr/>
          </p:nvSpPr>
          <p:spPr>
            <a:xfrm>
              <a:off x="3349487" y="5284303"/>
              <a:ext cx="496957" cy="49695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9012A44-676A-4D4F-9BE0-17662D51E49D}"/>
                </a:ext>
              </a:extLst>
            </p:cNvPr>
            <p:cNvSpPr/>
            <p:nvPr/>
          </p:nvSpPr>
          <p:spPr>
            <a:xfrm>
              <a:off x="4225787" y="5284302"/>
              <a:ext cx="496957" cy="49695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58E4105-99FD-42AD-B7A4-B9A352713710}"/>
                </a:ext>
              </a:extLst>
            </p:cNvPr>
            <p:cNvSpPr txBox="1"/>
            <p:nvPr/>
          </p:nvSpPr>
          <p:spPr>
            <a:xfrm>
              <a:off x="3052611" y="3330686"/>
              <a:ext cx="3081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3A38D7A-9852-4C39-A3AD-207366159F06}"/>
                </a:ext>
              </a:extLst>
            </p:cNvPr>
            <p:cNvSpPr txBox="1"/>
            <p:nvPr/>
          </p:nvSpPr>
          <p:spPr>
            <a:xfrm>
              <a:off x="2189619" y="4294780"/>
              <a:ext cx="3081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A771E2D-B4F4-45AB-8E4F-0C9051CDB6C4}"/>
                </a:ext>
              </a:extLst>
            </p:cNvPr>
            <p:cNvSpPr txBox="1"/>
            <p:nvPr/>
          </p:nvSpPr>
          <p:spPr>
            <a:xfrm>
              <a:off x="3823251" y="4299419"/>
              <a:ext cx="3081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5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8915902-221A-4FD7-BA3B-7851AE460BCA}"/>
                </a:ext>
              </a:extLst>
            </p:cNvPr>
            <p:cNvSpPr txBox="1"/>
            <p:nvPr/>
          </p:nvSpPr>
          <p:spPr>
            <a:xfrm>
              <a:off x="1697104" y="5310616"/>
              <a:ext cx="3081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315E2D1-19E3-465D-BE90-7D9EAAB883F2}"/>
                </a:ext>
              </a:extLst>
            </p:cNvPr>
            <p:cNvSpPr txBox="1"/>
            <p:nvPr/>
          </p:nvSpPr>
          <p:spPr>
            <a:xfrm>
              <a:off x="2568906" y="5310616"/>
              <a:ext cx="3081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6A107FD-CFC7-4FC7-8040-B43358F9E87F}"/>
                </a:ext>
              </a:extLst>
            </p:cNvPr>
            <p:cNvSpPr txBox="1"/>
            <p:nvPr/>
          </p:nvSpPr>
          <p:spPr>
            <a:xfrm>
              <a:off x="3443908" y="5310616"/>
              <a:ext cx="3081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5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56283CD-C5DF-45F9-A08C-B21768F8344B}"/>
                </a:ext>
              </a:extLst>
            </p:cNvPr>
            <p:cNvSpPr txBox="1"/>
            <p:nvPr/>
          </p:nvSpPr>
          <p:spPr>
            <a:xfrm>
              <a:off x="4320208" y="5301945"/>
              <a:ext cx="3081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F967B645-CEBC-4DDE-87E6-800D7C644794}"/>
              </a:ext>
            </a:extLst>
          </p:cNvPr>
          <p:cNvGrpSpPr/>
          <p:nvPr/>
        </p:nvGrpSpPr>
        <p:grpSpPr>
          <a:xfrm>
            <a:off x="6799367" y="1248377"/>
            <a:ext cx="4253948" cy="4253948"/>
            <a:chOff x="5748433" y="1103243"/>
            <a:chExt cx="4253948" cy="4253948"/>
          </a:xfrm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26A45821-89CB-4E80-90C2-EF29BD8DDAFD}"/>
                </a:ext>
              </a:extLst>
            </p:cNvPr>
            <p:cNvSpPr/>
            <p:nvPr/>
          </p:nvSpPr>
          <p:spPr>
            <a:xfrm>
              <a:off x="5748433" y="1103243"/>
              <a:ext cx="4253948" cy="210954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A1813F3-3262-43BA-B149-637AB506D804}"/>
                </a:ext>
              </a:extLst>
            </p:cNvPr>
            <p:cNvSpPr/>
            <p:nvPr/>
          </p:nvSpPr>
          <p:spPr>
            <a:xfrm>
              <a:off x="5748433" y="1103243"/>
              <a:ext cx="4253948" cy="4253948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2D395372-9E12-414F-9B74-43FEEA5DCABE}"/>
                </a:ext>
              </a:extLst>
            </p:cNvPr>
            <p:cNvCxnSpPr>
              <a:cxnSpLocks/>
              <a:stCxn id="29" idx="1"/>
              <a:endCxn id="29" idx="3"/>
            </p:cNvCxnSpPr>
            <p:nvPr/>
          </p:nvCxnSpPr>
          <p:spPr>
            <a:xfrm>
              <a:off x="5748433" y="3230217"/>
              <a:ext cx="42539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934532C9-DD61-402B-8A67-0C683434A7EF}"/>
                </a:ext>
              </a:extLst>
            </p:cNvPr>
            <p:cNvCxnSpPr>
              <a:cxnSpLocks/>
            </p:cNvCxnSpPr>
            <p:nvPr/>
          </p:nvCxnSpPr>
          <p:spPr>
            <a:xfrm>
              <a:off x="8760357" y="1103243"/>
              <a:ext cx="0" cy="21269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481B833-2998-4377-A8BA-24729ED2C5B0}"/>
                </a:ext>
              </a:extLst>
            </p:cNvPr>
            <p:cNvCxnSpPr>
              <a:cxnSpLocks/>
            </p:cNvCxnSpPr>
            <p:nvPr/>
          </p:nvCxnSpPr>
          <p:spPr>
            <a:xfrm>
              <a:off x="5748433" y="2485151"/>
              <a:ext cx="30119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9B544590-387B-4B5A-A8E8-934964EA38A3}"/>
                </a:ext>
              </a:extLst>
            </p:cNvPr>
            <p:cNvCxnSpPr>
              <a:cxnSpLocks/>
            </p:cNvCxnSpPr>
            <p:nvPr/>
          </p:nvCxnSpPr>
          <p:spPr>
            <a:xfrm>
              <a:off x="6914624" y="3230217"/>
              <a:ext cx="0" cy="21269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AF86BCB0-DA83-4165-8217-7990F9EBC602}"/>
                </a:ext>
              </a:extLst>
            </p:cNvPr>
            <p:cNvCxnSpPr>
              <a:cxnSpLocks/>
            </p:cNvCxnSpPr>
            <p:nvPr/>
          </p:nvCxnSpPr>
          <p:spPr>
            <a:xfrm>
              <a:off x="5748433" y="3721284"/>
              <a:ext cx="116619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37803348-657E-4A5C-B2D0-952AB67ADAC8}"/>
                </a:ext>
              </a:extLst>
            </p:cNvPr>
            <p:cNvCxnSpPr>
              <a:cxnSpLocks/>
            </p:cNvCxnSpPr>
            <p:nvPr/>
          </p:nvCxnSpPr>
          <p:spPr>
            <a:xfrm>
              <a:off x="6914624" y="4960701"/>
              <a:ext cx="30877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8E73B030-DB30-46BF-A45B-E10A17E103B6}"/>
                </a:ext>
              </a:extLst>
            </p:cNvPr>
            <p:cNvCxnSpPr>
              <a:cxnSpLocks/>
            </p:cNvCxnSpPr>
            <p:nvPr/>
          </p:nvCxnSpPr>
          <p:spPr>
            <a:xfrm>
              <a:off x="8760357" y="1917884"/>
              <a:ext cx="12420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46B49067-DF92-4B05-98BE-529FB71CB37F}"/>
                </a:ext>
              </a:extLst>
            </p:cNvPr>
            <p:cNvSpPr/>
            <p:nvPr/>
          </p:nvSpPr>
          <p:spPr>
            <a:xfrm>
              <a:off x="6277559" y="3667314"/>
              <a:ext cx="107939" cy="1079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0DC499A3-5C5E-47BC-A9D4-16A074630455}"/>
                </a:ext>
              </a:extLst>
            </p:cNvPr>
            <p:cNvSpPr/>
            <p:nvPr/>
          </p:nvSpPr>
          <p:spPr>
            <a:xfrm>
              <a:off x="7619525" y="3176247"/>
              <a:ext cx="107939" cy="1079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8FCCA78E-B064-4D3E-9F95-DAAD4EE4EDC7}"/>
                </a:ext>
              </a:extLst>
            </p:cNvPr>
            <p:cNvSpPr/>
            <p:nvPr/>
          </p:nvSpPr>
          <p:spPr>
            <a:xfrm>
              <a:off x="8296594" y="4905655"/>
              <a:ext cx="107939" cy="1079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11DE14F1-C261-494A-A544-199F4C96481B}"/>
                </a:ext>
              </a:extLst>
            </p:cNvPr>
            <p:cNvSpPr/>
            <p:nvPr/>
          </p:nvSpPr>
          <p:spPr>
            <a:xfrm>
              <a:off x="8021416" y="2431183"/>
              <a:ext cx="107939" cy="1079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0B6EFF7A-F3A3-4430-9018-C23620893B1F}"/>
                </a:ext>
              </a:extLst>
            </p:cNvPr>
            <p:cNvSpPr/>
            <p:nvPr/>
          </p:nvSpPr>
          <p:spPr>
            <a:xfrm>
              <a:off x="8706387" y="2166730"/>
              <a:ext cx="107939" cy="1079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2691CBE9-D9BF-45F6-B49D-19DE2617CDB1}"/>
                </a:ext>
              </a:extLst>
            </p:cNvPr>
            <p:cNvSpPr/>
            <p:nvPr/>
          </p:nvSpPr>
          <p:spPr>
            <a:xfrm>
              <a:off x="9467375" y="1863914"/>
              <a:ext cx="107939" cy="1079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29492BD2-E720-4926-926C-01A58CECCBC2}"/>
                </a:ext>
              </a:extLst>
            </p:cNvPr>
            <p:cNvSpPr txBox="1"/>
            <p:nvPr/>
          </p:nvSpPr>
          <p:spPr>
            <a:xfrm>
              <a:off x="6616074" y="4120578"/>
              <a:ext cx="292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ACDD03F9-32EF-4701-95B6-54EF5FFBA5CB}"/>
                </a:ext>
              </a:extLst>
            </p:cNvPr>
            <p:cNvSpPr txBox="1"/>
            <p:nvPr/>
          </p:nvSpPr>
          <p:spPr>
            <a:xfrm>
              <a:off x="6185480" y="3369381"/>
              <a:ext cx="292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49E23457-B684-440C-8C4C-6A52D9FF13A7}"/>
                </a:ext>
              </a:extLst>
            </p:cNvPr>
            <p:cNvSpPr txBox="1"/>
            <p:nvPr/>
          </p:nvSpPr>
          <p:spPr>
            <a:xfrm>
              <a:off x="7527446" y="3201881"/>
              <a:ext cx="292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2BB4BC1E-CADC-42CA-A1B6-732C0D3D67A6}"/>
                </a:ext>
              </a:extLst>
            </p:cNvPr>
            <p:cNvSpPr txBox="1"/>
            <p:nvPr/>
          </p:nvSpPr>
          <p:spPr>
            <a:xfrm>
              <a:off x="8204515" y="4608218"/>
              <a:ext cx="292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7FD0A04E-02D6-4DAE-97BD-991F842BBE4B}"/>
                </a:ext>
              </a:extLst>
            </p:cNvPr>
            <p:cNvSpPr txBox="1"/>
            <p:nvPr/>
          </p:nvSpPr>
          <p:spPr>
            <a:xfrm>
              <a:off x="7929338" y="2139062"/>
              <a:ext cx="292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B023BCB9-43E8-490C-9F76-A89D83BF08A7}"/>
                </a:ext>
              </a:extLst>
            </p:cNvPr>
            <p:cNvSpPr txBox="1"/>
            <p:nvPr/>
          </p:nvSpPr>
          <p:spPr>
            <a:xfrm>
              <a:off x="8760357" y="2038335"/>
              <a:ext cx="256118" cy="374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D2C61366-D438-4BF0-8901-65942CAEBC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4622" y="3975282"/>
              <a:ext cx="206473" cy="325896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E57E6822-4474-4998-81F0-7E40D3FB66CF}"/>
                </a:ext>
              </a:extLst>
            </p:cNvPr>
            <p:cNvSpPr txBox="1"/>
            <p:nvPr/>
          </p:nvSpPr>
          <p:spPr>
            <a:xfrm>
              <a:off x="9391360" y="1575653"/>
              <a:ext cx="292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7016994C-2AA9-4A08-9AB0-3C7102F29C93}"/>
                </a:ext>
              </a:extLst>
            </p:cNvPr>
            <p:cNvSpPr/>
            <p:nvPr/>
          </p:nvSpPr>
          <p:spPr>
            <a:xfrm>
              <a:off x="6746333" y="3600519"/>
              <a:ext cx="749525" cy="749525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F1FBE5D8-A798-46D7-A87A-C2BD563977BB}"/>
                </a:ext>
              </a:extLst>
            </p:cNvPr>
            <p:cNvSpPr/>
            <p:nvPr/>
          </p:nvSpPr>
          <p:spPr>
            <a:xfrm>
              <a:off x="6860654" y="4247209"/>
              <a:ext cx="107939" cy="10793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23175065-D29B-42A2-AA1A-75BD35C3950C}"/>
                </a:ext>
              </a:extLst>
            </p:cNvPr>
            <p:cNvSpPr/>
            <p:nvPr/>
          </p:nvSpPr>
          <p:spPr>
            <a:xfrm>
              <a:off x="7067127" y="3921313"/>
              <a:ext cx="107939" cy="10793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469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FA35C5F-4D40-447E-B6DC-DB2FF9DB2B13}"/>
              </a:ext>
            </a:extLst>
          </p:cNvPr>
          <p:cNvSpPr/>
          <p:nvPr/>
        </p:nvSpPr>
        <p:spPr>
          <a:xfrm>
            <a:off x="4242509" y="2444462"/>
            <a:ext cx="242236" cy="24223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9B25112D-8C19-4A1E-A01D-499F841EBBB8}"/>
              </a:ext>
            </a:extLst>
          </p:cNvPr>
          <p:cNvGrpSpPr/>
          <p:nvPr/>
        </p:nvGrpSpPr>
        <p:grpSpPr>
          <a:xfrm>
            <a:off x="3544172" y="1297955"/>
            <a:ext cx="304089" cy="685831"/>
            <a:chOff x="4944221" y="1196489"/>
            <a:chExt cx="304089" cy="685831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5986FA5-8EFC-49C0-8029-AE38D660DC03}"/>
                </a:ext>
              </a:extLst>
            </p:cNvPr>
            <p:cNvSpPr/>
            <p:nvPr/>
          </p:nvSpPr>
          <p:spPr>
            <a:xfrm>
              <a:off x="5006074" y="1640084"/>
              <a:ext cx="242236" cy="24223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8FC9DA6-E4AB-438D-B20C-189D4A964609}"/>
                </a:ext>
              </a:extLst>
            </p:cNvPr>
            <p:cNvSpPr txBox="1"/>
            <p:nvPr/>
          </p:nvSpPr>
          <p:spPr>
            <a:xfrm>
              <a:off x="4944221" y="1196489"/>
              <a:ext cx="2863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70B16987-240B-4FBC-8504-42BA911E1624}"/>
              </a:ext>
            </a:extLst>
          </p:cNvPr>
          <p:cNvGrpSpPr/>
          <p:nvPr/>
        </p:nvGrpSpPr>
        <p:grpSpPr>
          <a:xfrm>
            <a:off x="5238302" y="2581355"/>
            <a:ext cx="313872" cy="681432"/>
            <a:chOff x="6152702" y="2468168"/>
            <a:chExt cx="313872" cy="681432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E9B390E-AD4A-4603-B1ED-F285A4F9B603}"/>
                </a:ext>
              </a:extLst>
            </p:cNvPr>
            <p:cNvSpPr/>
            <p:nvPr/>
          </p:nvSpPr>
          <p:spPr>
            <a:xfrm>
              <a:off x="6224338" y="2907364"/>
              <a:ext cx="242236" cy="24223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9201F15-2866-495F-A0D2-9DC1432185B5}"/>
                </a:ext>
              </a:extLst>
            </p:cNvPr>
            <p:cNvSpPr txBox="1"/>
            <p:nvPr/>
          </p:nvSpPr>
          <p:spPr>
            <a:xfrm>
              <a:off x="6152702" y="2468168"/>
              <a:ext cx="2863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F4782DAE-32E0-4D97-9208-51394015CBE4}"/>
              </a:ext>
            </a:extLst>
          </p:cNvPr>
          <p:cNvGrpSpPr/>
          <p:nvPr/>
        </p:nvGrpSpPr>
        <p:grpSpPr>
          <a:xfrm>
            <a:off x="6397290" y="727526"/>
            <a:ext cx="339427" cy="676461"/>
            <a:chOff x="6920785" y="657039"/>
            <a:chExt cx="339427" cy="676461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1D464995-6335-4C2C-B96A-9E36D72B1380}"/>
                </a:ext>
              </a:extLst>
            </p:cNvPr>
            <p:cNvSpPr/>
            <p:nvPr/>
          </p:nvSpPr>
          <p:spPr>
            <a:xfrm>
              <a:off x="7014414" y="1091264"/>
              <a:ext cx="242236" cy="24223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1BE0DB6-67E4-4723-BCBA-C63D93DC0943}"/>
                </a:ext>
              </a:extLst>
            </p:cNvPr>
            <p:cNvSpPr txBox="1"/>
            <p:nvPr/>
          </p:nvSpPr>
          <p:spPr>
            <a:xfrm>
              <a:off x="6920785" y="657039"/>
              <a:ext cx="3394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F4D429E8-E505-4DED-ADCB-D92A7CB28B60}"/>
              </a:ext>
            </a:extLst>
          </p:cNvPr>
          <p:cNvGrpSpPr/>
          <p:nvPr/>
        </p:nvGrpSpPr>
        <p:grpSpPr>
          <a:xfrm>
            <a:off x="8777973" y="495905"/>
            <a:ext cx="323781" cy="671146"/>
            <a:chOff x="8696429" y="283361"/>
            <a:chExt cx="323781" cy="671146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C50EEC0-5080-45BE-B8E9-256D5A887A65}"/>
                </a:ext>
              </a:extLst>
            </p:cNvPr>
            <p:cNvSpPr/>
            <p:nvPr/>
          </p:nvSpPr>
          <p:spPr>
            <a:xfrm>
              <a:off x="8777974" y="712271"/>
              <a:ext cx="242236" cy="24223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A37DC4C-5287-4118-927D-B28A4AB01067}"/>
                </a:ext>
              </a:extLst>
            </p:cNvPr>
            <p:cNvSpPr txBox="1"/>
            <p:nvPr/>
          </p:nvSpPr>
          <p:spPr>
            <a:xfrm>
              <a:off x="8696429" y="283361"/>
              <a:ext cx="323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65081079-08F2-49C4-B465-10E8FAAECE27}"/>
              </a:ext>
            </a:extLst>
          </p:cNvPr>
          <p:cNvGrpSpPr/>
          <p:nvPr/>
        </p:nvGrpSpPr>
        <p:grpSpPr>
          <a:xfrm>
            <a:off x="8384675" y="3377626"/>
            <a:ext cx="323781" cy="671146"/>
            <a:chOff x="8454193" y="3307882"/>
            <a:chExt cx="323781" cy="671146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B51DE95-7500-4951-B7E1-04EF61E3908B}"/>
                </a:ext>
              </a:extLst>
            </p:cNvPr>
            <p:cNvSpPr/>
            <p:nvPr/>
          </p:nvSpPr>
          <p:spPr>
            <a:xfrm>
              <a:off x="8535738" y="3307882"/>
              <a:ext cx="242236" cy="24223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3395D3D-A2DA-4F3A-B2F6-1B92D3A832FB}"/>
                </a:ext>
              </a:extLst>
            </p:cNvPr>
            <p:cNvSpPr txBox="1"/>
            <p:nvPr/>
          </p:nvSpPr>
          <p:spPr>
            <a:xfrm>
              <a:off x="8454193" y="3455808"/>
              <a:ext cx="323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E9928762-3DFB-420B-A215-81A51D69738B}"/>
              </a:ext>
            </a:extLst>
          </p:cNvPr>
          <p:cNvGrpSpPr/>
          <p:nvPr/>
        </p:nvGrpSpPr>
        <p:grpSpPr>
          <a:xfrm>
            <a:off x="10733174" y="1969028"/>
            <a:ext cx="520535" cy="523220"/>
            <a:chOff x="10641361" y="2086386"/>
            <a:chExt cx="520535" cy="52322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751CC42-AE61-406D-B57C-DC152B159F13}"/>
                </a:ext>
              </a:extLst>
            </p:cNvPr>
            <p:cNvSpPr/>
            <p:nvPr/>
          </p:nvSpPr>
          <p:spPr>
            <a:xfrm>
              <a:off x="10641361" y="2246252"/>
              <a:ext cx="242236" cy="24223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28F470B-B488-4415-B872-E5ED4D22F34A}"/>
                </a:ext>
              </a:extLst>
            </p:cNvPr>
            <p:cNvSpPr txBox="1"/>
            <p:nvPr/>
          </p:nvSpPr>
          <p:spPr>
            <a:xfrm>
              <a:off x="10838115" y="2086386"/>
              <a:ext cx="323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D14CE8A3-CF2E-4264-8D03-EADD59B88701}"/>
              </a:ext>
            </a:extLst>
          </p:cNvPr>
          <p:cNvGrpSpPr/>
          <p:nvPr/>
        </p:nvGrpSpPr>
        <p:grpSpPr>
          <a:xfrm>
            <a:off x="11516630" y="4655794"/>
            <a:ext cx="527917" cy="523220"/>
            <a:chOff x="11516630" y="4783587"/>
            <a:chExt cx="527917" cy="523220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7539CA63-4E5E-49E1-A2B8-B252B38ADA45}"/>
                </a:ext>
              </a:extLst>
            </p:cNvPr>
            <p:cNvSpPr/>
            <p:nvPr/>
          </p:nvSpPr>
          <p:spPr>
            <a:xfrm>
              <a:off x="11516630" y="4924079"/>
              <a:ext cx="242236" cy="24223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A764E07-708A-4186-9B6B-36E778DB1507}"/>
                </a:ext>
              </a:extLst>
            </p:cNvPr>
            <p:cNvSpPr txBox="1"/>
            <p:nvPr/>
          </p:nvSpPr>
          <p:spPr>
            <a:xfrm>
              <a:off x="11720766" y="4783587"/>
              <a:ext cx="323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308FB473-B9E9-4A79-BE4E-0D06379A85D7}"/>
              </a:ext>
            </a:extLst>
          </p:cNvPr>
          <p:cNvGrpSpPr/>
          <p:nvPr/>
        </p:nvGrpSpPr>
        <p:grpSpPr>
          <a:xfrm>
            <a:off x="6811751" y="4062585"/>
            <a:ext cx="323781" cy="669787"/>
            <a:chOff x="7053987" y="4073195"/>
            <a:chExt cx="323781" cy="669787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6AF1A5FC-1DC4-490A-999A-73DFD6704D2F}"/>
                </a:ext>
              </a:extLst>
            </p:cNvPr>
            <p:cNvSpPr/>
            <p:nvPr/>
          </p:nvSpPr>
          <p:spPr>
            <a:xfrm>
              <a:off x="7135532" y="4500746"/>
              <a:ext cx="242236" cy="24223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1C71D3B-0920-4F7E-9F98-FA6D1D130EAB}"/>
                </a:ext>
              </a:extLst>
            </p:cNvPr>
            <p:cNvSpPr txBox="1"/>
            <p:nvPr/>
          </p:nvSpPr>
          <p:spPr>
            <a:xfrm>
              <a:off x="7053987" y="4073195"/>
              <a:ext cx="323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C327F2AF-4E13-4CD7-B326-8E6E3877B912}"/>
              </a:ext>
            </a:extLst>
          </p:cNvPr>
          <p:cNvGrpSpPr/>
          <p:nvPr/>
        </p:nvGrpSpPr>
        <p:grpSpPr>
          <a:xfrm>
            <a:off x="5552174" y="6194612"/>
            <a:ext cx="342831" cy="663388"/>
            <a:chOff x="6324272" y="5917264"/>
            <a:chExt cx="342831" cy="66338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1E1EDBC-D2E0-426D-93AA-45BCF1E9463D}"/>
                </a:ext>
              </a:extLst>
            </p:cNvPr>
            <p:cNvSpPr/>
            <p:nvPr/>
          </p:nvSpPr>
          <p:spPr>
            <a:xfrm>
              <a:off x="6424867" y="5917264"/>
              <a:ext cx="242236" cy="24223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DF0A84C-161F-4A76-8CAE-3E1122ECF35C}"/>
                </a:ext>
              </a:extLst>
            </p:cNvPr>
            <p:cNvSpPr txBox="1"/>
            <p:nvPr/>
          </p:nvSpPr>
          <p:spPr>
            <a:xfrm>
              <a:off x="6324272" y="6057432"/>
              <a:ext cx="323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7D3C8C70-9FFE-47B9-B699-7B0BA3E95BF5}"/>
              </a:ext>
            </a:extLst>
          </p:cNvPr>
          <p:cNvGrpSpPr/>
          <p:nvPr/>
        </p:nvGrpSpPr>
        <p:grpSpPr>
          <a:xfrm>
            <a:off x="894327" y="5964302"/>
            <a:ext cx="501449" cy="616350"/>
            <a:chOff x="2255120" y="5675028"/>
            <a:chExt cx="501449" cy="616350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CD89F71C-0E84-4971-8401-1633B756D532}"/>
                </a:ext>
              </a:extLst>
            </p:cNvPr>
            <p:cNvSpPr/>
            <p:nvPr/>
          </p:nvSpPr>
          <p:spPr>
            <a:xfrm>
              <a:off x="2514333" y="5675028"/>
              <a:ext cx="242236" cy="24223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3B9B9224-F5CF-463E-8275-D67A9085F748}"/>
                </a:ext>
              </a:extLst>
            </p:cNvPr>
            <p:cNvSpPr txBox="1"/>
            <p:nvPr/>
          </p:nvSpPr>
          <p:spPr>
            <a:xfrm>
              <a:off x="2255120" y="5768158"/>
              <a:ext cx="323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6564458D-B6B4-46EE-98A3-1BA6D03E8BC1}"/>
              </a:ext>
            </a:extLst>
          </p:cNvPr>
          <p:cNvGrpSpPr/>
          <p:nvPr/>
        </p:nvGrpSpPr>
        <p:grpSpPr>
          <a:xfrm>
            <a:off x="1823853" y="4251278"/>
            <a:ext cx="323781" cy="690274"/>
            <a:chOff x="3200165" y="3999564"/>
            <a:chExt cx="323781" cy="690274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1C439E6-C5DC-4962-AAF0-1543034642D2}"/>
                </a:ext>
              </a:extLst>
            </p:cNvPr>
            <p:cNvSpPr/>
            <p:nvPr/>
          </p:nvSpPr>
          <p:spPr>
            <a:xfrm>
              <a:off x="3248261" y="3999564"/>
              <a:ext cx="242236" cy="24223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4AEEE1B-8B41-4B7E-9614-1C2779CAA656}"/>
                </a:ext>
              </a:extLst>
            </p:cNvPr>
            <p:cNvSpPr txBox="1"/>
            <p:nvPr/>
          </p:nvSpPr>
          <p:spPr>
            <a:xfrm>
              <a:off x="3200165" y="4166618"/>
              <a:ext cx="323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6B68AEF8-3C30-4287-8670-FBEAA6ABAD95}"/>
              </a:ext>
            </a:extLst>
          </p:cNvPr>
          <p:cNvGrpSpPr/>
          <p:nvPr/>
        </p:nvGrpSpPr>
        <p:grpSpPr>
          <a:xfrm>
            <a:off x="648352" y="1844150"/>
            <a:ext cx="532175" cy="523220"/>
            <a:chOff x="623125" y="1723032"/>
            <a:chExt cx="532175" cy="523220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24FD430-B147-49CA-B6EB-3A1A44B25A72}"/>
                </a:ext>
              </a:extLst>
            </p:cNvPr>
            <p:cNvSpPr/>
            <p:nvPr/>
          </p:nvSpPr>
          <p:spPr>
            <a:xfrm>
              <a:off x="913064" y="1882320"/>
              <a:ext cx="242236" cy="24223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EB4F0084-234E-48B1-BABB-0439E42DD25C}"/>
                </a:ext>
              </a:extLst>
            </p:cNvPr>
            <p:cNvSpPr txBox="1"/>
            <p:nvPr/>
          </p:nvSpPr>
          <p:spPr>
            <a:xfrm>
              <a:off x="623125" y="1723032"/>
              <a:ext cx="323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35371EDA-0E2A-4F3A-A43F-C0C776C46A76}"/>
              </a:ext>
            </a:extLst>
          </p:cNvPr>
          <p:cNvGrpSpPr/>
          <p:nvPr/>
        </p:nvGrpSpPr>
        <p:grpSpPr>
          <a:xfrm>
            <a:off x="2255120" y="50196"/>
            <a:ext cx="323781" cy="662075"/>
            <a:chOff x="2715796" y="41194"/>
            <a:chExt cx="323781" cy="662075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1E8B59F-FFFD-4357-9F8F-87D84F973AF6}"/>
                </a:ext>
              </a:extLst>
            </p:cNvPr>
            <p:cNvSpPr/>
            <p:nvPr/>
          </p:nvSpPr>
          <p:spPr>
            <a:xfrm>
              <a:off x="2756569" y="461033"/>
              <a:ext cx="242236" cy="24223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A9C816D2-338B-463C-8F51-001DF388B03D}"/>
                </a:ext>
              </a:extLst>
            </p:cNvPr>
            <p:cNvSpPr txBox="1"/>
            <p:nvPr/>
          </p:nvSpPr>
          <p:spPr>
            <a:xfrm>
              <a:off x="2715796" y="41194"/>
              <a:ext cx="323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2F19ABFB-7AF0-4E5B-8456-DD4C0DD00C3B}"/>
              </a:ext>
            </a:extLst>
          </p:cNvPr>
          <p:cNvCxnSpPr>
            <a:cxnSpLocks/>
            <a:stCxn id="10" idx="5"/>
            <a:endCxn id="32" idx="5"/>
          </p:cNvCxnSpPr>
          <p:nvPr/>
        </p:nvCxnSpPr>
        <p:spPr>
          <a:xfrm flipH="1">
            <a:off x="1145052" y="676796"/>
            <a:ext cx="1357602" cy="15334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AF9BF9D8-1B0E-4344-BA80-C27A751C7A49}"/>
              </a:ext>
            </a:extLst>
          </p:cNvPr>
          <p:cNvCxnSpPr>
            <a:cxnSpLocks/>
            <a:stCxn id="10" idx="5"/>
            <a:endCxn id="8" idx="5"/>
          </p:cNvCxnSpPr>
          <p:nvPr/>
        </p:nvCxnSpPr>
        <p:spPr>
          <a:xfrm>
            <a:off x="2502654" y="676796"/>
            <a:ext cx="1310132" cy="12715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AD326C55-8B13-4CB8-A85D-FBF8AFD7CB98}"/>
              </a:ext>
            </a:extLst>
          </p:cNvPr>
          <p:cNvCxnSpPr>
            <a:cxnSpLocks/>
            <a:stCxn id="10" idx="2"/>
            <a:endCxn id="14" idx="2"/>
          </p:cNvCxnSpPr>
          <p:nvPr/>
        </p:nvCxnSpPr>
        <p:spPr>
          <a:xfrm flipH="1">
            <a:off x="1871949" y="591153"/>
            <a:ext cx="423944" cy="37812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9301793-3262-42FA-BDBC-A119B4C039BA}"/>
              </a:ext>
            </a:extLst>
          </p:cNvPr>
          <p:cNvCxnSpPr>
            <a:cxnSpLocks/>
            <a:stCxn id="30" idx="4"/>
            <a:endCxn id="32" idx="4"/>
          </p:cNvCxnSpPr>
          <p:nvPr/>
        </p:nvCxnSpPr>
        <p:spPr>
          <a:xfrm flipH="1" flipV="1">
            <a:off x="1059409" y="2245674"/>
            <a:ext cx="215249" cy="3960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CA2FF964-DAA8-4E6B-BB01-12063AFC1888}"/>
              </a:ext>
            </a:extLst>
          </p:cNvPr>
          <p:cNvCxnSpPr>
            <a:cxnSpLocks/>
            <a:stCxn id="14" idx="7"/>
            <a:endCxn id="32" idx="7"/>
          </p:cNvCxnSpPr>
          <p:nvPr/>
        </p:nvCxnSpPr>
        <p:spPr>
          <a:xfrm flipH="1" flipV="1">
            <a:off x="1145052" y="2038913"/>
            <a:ext cx="933658" cy="2247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2B0DD368-A78C-4F62-BBA9-7F0661008BC0}"/>
              </a:ext>
            </a:extLst>
          </p:cNvPr>
          <p:cNvCxnSpPr>
            <a:cxnSpLocks/>
            <a:stCxn id="12" idx="3"/>
            <a:endCxn id="14" idx="3"/>
          </p:cNvCxnSpPr>
          <p:nvPr/>
        </p:nvCxnSpPr>
        <p:spPr>
          <a:xfrm flipH="1">
            <a:off x="1907424" y="3227312"/>
            <a:ext cx="3437989" cy="1230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698E721C-D9A7-4228-B801-909C84DA38E5}"/>
              </a:ext>
            </a:extLst>
          </p:cNvPr>
          <p:cNvCxnSpPr>
            <a:cxnSpLocks/>
            <a:stCxn id="12" idx="6"/>
            <a:endCxn id="20" idx="6"/>
          </p:cNvCxnSpPr>
          <p:nvPr/>
        </p:nvCxnSpPr>
        <p:spPr>
          <a:xfrm>
            <a:off x="5552174" y="3141669"/>
            <a:ext cx="3156282" cy="357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15556A5D-292A-4000-831D-CA1EBC41A6C8}"/>
              </a:ext>
            </a:extLst>
          </p:cNvPr>
          <p:cNvCxnSpPr>
            <a:cxnSpLocks/>
            <a:stCxn id="18" idx="1"/>
            <a:endCxn id="20" idx="1"/>
          </p:cNvCxnSpPr>
          <p:nvPr/>
        </p:nvCxnSpPr>
        <p:spPr>
          <a:xfrm flipV="1">
            <a:off x="6928771" y="3413101"/>
            <a:ext cx="1572924" cy="11125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6AB3D89E-7766-4C43-95C9-2F665E533EEB}"/>
              </a:ext>
            </a:extLst>
          </p:cNvPr>
          <p:cNvCxnSpPr>
            <a:cxnSpLocks/>
            <a:stCxn id="18" idx="6"/>
            <a:endCxn id="16" idx="6"/>
          </p:cNvCxnSpPr>
          <p:nvPr/>
        </p:nvCxnSpPr>
        <p:spPr>
          <a:xfrm flipH="1">
            <a:off x="5895005" y="4611254"/>
            <a:ext cx="1240527" cy="17044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6ABA0B3F-2884-4B18-B584-2D1F8595AF43}"/>
              </a:ext>
            </a:extLst>
          </p:cNvPr>
          <p:cNvCxnSpPr>
            <a:cxnSpLocks/>
            <a:stCxn id="30" idx="6"/>
            <a:endCxn id="16" idx="6"/>
          </p:cNvCxnSpPr>
          <p:nvPr/>
        </p:nvCxnSpPr>
        <p:spPr>
          <a:xfrm>
            <a:off x="1395776" y="6085420"/>
            <a:ext cx="4499229" cy="2303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6BE1DF47-BB31-4439-9FD4-401B4F6AA58C}"/>
              </a:ext>
            </a:extLst>
          </p:cNvPr>
          <p:cNvCxnSpPr>
            <a:cxnSpLocks/>
            <a:stCxn id="30" idx="5"/>
            <a:endCxn id="18" idx="5"/>
          </p:cNvCxnSpPr>
          <p:nvPr/>
        </p:nvCxnSpPr>
        <p:spPr>
          <a:xfrm flipV="1">
            <a:off x="1360301" y="4696897"/>
            <a:ext cx="5739756" cy="14741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8A847541-E9D3-42CC-AF70-4130B59E2E90}"/>
              </a:ext>
            </a:extLst>
          </p:cNvPr>
          <p:cNvCxnSpPr>
            <a:cxnSpLocks/>
            <a:stCxn id="30" idx="0"/>
            <a:endCxn id="26" idx="0"/>
          </p:cNvCxnSpPr>
          <p:nvPr/>
        </p:nvCxnSpPr>
        <p:spPr>
          <a:xfrm flipV="1">
            <a:off x="1274658" y="4796286"/>
            <a:ext cx="10363090" cy="1168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05779A91-6BED-4480-9FFF-B894B5EC7F37}"/>
              </a:ext>
            </a:extLst>
          </p:cNvPr>
          <p:cNvCxnSpPr>
            <a:cxnSpLocks/>
            <a:stCxn id="30" idx="6"/>
            <a:endCxn id="22" idx="6"/>
          </p:cNvCxnSpPr>
          <p:nvPr/>
        </p:nvCxnSpPr>
        <p:spPr>
          <a:xfrm flipV="1">
            <a:off x="1395776" y="1045933"/>
            <a:ext cx="7705978" cy="50394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922C0F0B-68F0-40E6-8F8D-0A9576AB46EE}"/>
              </a:ext>
            </a:extLst>
          </p:cNvPr>
          <p:cNvCxnSpPr>
            <a:cxnSpLocks/>
            <a:stCxn id="22" idx="6"/>
            <a:endCxn id="20" idx="6"/>
          </p:cNvCxnSpPr>
          <p:nvPr/>
        </p:nvCxnSpPr>
        <p:spPr>
          <a:xfrm flipH="1">
            <a:off x="8708456" y="1045933"/>
            <a:ext cx="393298" cy="24528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30D68722-379B-41DE-AD48-2D3F0B920A02}"/>
              </a:ext>
            </a:extLst>
          </p:cNvPr>
          <p:cNvCxnSpPr>
            <a:cxnSpLocks/>
            <a:stCxn id="22" idx="2"/>
            <a:endCxn id="24" idx="2"/>
          </p:cNvCxnSpPr>
          <p:nvPr/>
        </p:nvCxnSpPr>
        <p:spPr>
          <a:xfrm>
            <a:off x="8859518" y="1045933"/>
            <a:ext cx="1873656" cy="12040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92381845-4F51-436A-92ED-8A891909D4A5}"/>
              </a:ext>
            </a:extLst>
          </p:cNvPr>
          <p:cNvCxnSpPr>
            <a:cxnSpLocks/>
            <a:stCxn id="20" idx="1"/>
            <a:endCxn id="24" idx="1"/>
          </p:cNvCxnSpPr>
          <p:nvPr/>
        </p:nvCxnSpPr>
        <p:spPr>
          <a:xfrm flipV="1">
            <a:off x="8501695" y="2164369"/>
            <a:ext cx="2266954" cy="12487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2D7EAA4F-A773-41D1-BCC1-615FA7BE0CD9}"/>
              </a:ext>
            </a:extLst>
          </p:cNvPr>
          <p:cNvCxnSpPr>
            <a:cxnSpLocks/>
            <a:stCxn id="26" idx="1"/>
            <a:endCxn id="24" idx="1"/>
          </p:cNvCxnSpPr>
          <p:nvPr/>
        </p:nvCxnSpPr>
        <p:spPr>
          <a:xfrm flipH="1" flipV="1">
            <a:off x="10768649" y="2164369"/>
            <a:ext cx="783456" cy="2667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356DEF07-AB92-4C6A-AC71-16D8602DC0F7}"/>
              </a:ext>
            </a:extLst>
          </p:cNvPr>
          <p:cNvCxnSpPr>
            <a:cxnSpLocks/>
            <a:stCxn id="20" idx="7"/>
            <a:endCxn id="26" idx="0"/>
          </p:cNvCxnSpPr>
          <p:nvPr/>
        </p:nvCxnSpPr>
        <p:spPr>
          <a:xfrm>
            <a:off x="8672981" y="3413101"/>
            <a:ext cx="2964767" cy="1383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7FE573E3-F371-44F3-8377-A82412B5F254}"/>
              </a:ext>
            </a:extLst>
          </p:cNvPr>
          <p:cNvCxnSpPr>
            <a:cxnSpLocks/>
            <a:stCxn id="30" idx="1"/>
            <a:endCxn id="14" idx="1"/>
          </p:cNvCxnSpPr>
          <p:nvPr/>
        </p:nvCxnSpPr>
        <p:spPr>
          <a:xfrm flipV="1">
            <a:off x="1189015" y="4286753"/>
            <a:ext cx="718409" cy="171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01BC6BBC-31A9-40DE-8462-71277A8B2879}"/>
              </a:ext>
            </a:extLst>
          </p:cNvPr>
          <p:cNvCxnSpPr>
            <a:cxnSpLocks/>
            <a:stCxn id="12" idx="5"/>
            <a:endCxn id="30" idx="5"/>
          </p:cNvCxnSpPr>
          <p:nvPr/>
        </p:nvCxnSpPr>
        <p:spPr>
          <a:xfrm flipH="1">
            <a:off x="1360301" y="3227312"/>
            <a:ext cx="4156398" cy="29437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E6526071-864F-4A2C-B001-05E33077A850}"/>
              </a:ext>
            </a:extLst>
          </p:cNvPr>
          <p:cNvCxnSpPr>
            <a:cxnSpLocks/>
            <a:stCxn id="12" idx="2"/>
            <a:endCxn id="16" idx="2"/>
          </p:cNvCxnSpPr>
          <p:nvPr/>
        </p:nvCxnSpPr>
        <p:spPr>
          <a:xfrm>
            <a:off x="5309938" y="3141669"/>
            <a:ext cx="342831" cy="31740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59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FA35C5F-4D40-447E-B6DC-DB2FF9DB2B13}"/>
              </a:ext>
            </a:extLst>
          </p:cNvPr>
          <p:cNvSpPr/>
          <p:nvPr/>
        </p:nvSpPr>
        <p:spPr>
          <a:xfrm>
            <a:off x="4107759" y="2425212"/>
            <a:ext cx="242236" cy="24223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F4782DAE-32E0-4D97-9208-51394015CBE4}"/>
              </a:ext>
            </a:extLst>
          </p:cNvPr>
          <p:cNvGrpSpPr/>
          <p:nvPr/>
        </p:nvGrpSpPr>
        <p:grpSpPr>
          <a:xfrm>
            <a:off x="6397290" y="727526"/>
            <a:ext cx="339427" cy="676461"/>
            <a:chOff x="6920785" y="657039"/>
            <a:chExt cx="339427" cy="676461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1D464995-6335-4C2C-B96A-9E36D72B1380}"/>
                </a:ext>
              </a:extLst>
            </p:cNvPr>
            <p:cNvSpPr/>
            <p:nvPr/>
          </p:nvSpPr>
          <p:spPr>
            <a:xfrm>
              <a:off x="7014414" y="1091264"/>
              <a:ext cx="242236" cy="24223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1BE0DB6-67E4-4723-BCBA-C63D93DC0943}"/>
                </a:ext>
              </a:extLst>
            </p:cNvPr>
            <p:cNvSpPr txBox="1"/>
            <p:nvPr/>
          </p:nvSpPr>
          <p:spPr>
            <a:xfrm>
              <a:off x="6920785" y="657039"/>
              <a:ext cx="3394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AF9BF9D8-1B0E-4344-BA80-C27A751C7A49}"/>
              </a:ext>
            </a:extLst>
          </p:cNvPr>
          <p:cNvCxnSpPr>
            <a:cxnSpLocks/>
          </p:cNvCxnSpPr>
          <p:nvPr/>
        </p:nvCxnSpPr>
        <p:spPr>
          <a:xfrm>
            <a:off x="2280623" y="986308"/>
            <a:ext cx="1402359" cy="8488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AD326C55-8B13-4CB8-A85D-FBF8AFD7CB98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1993067" y="963516"/>
            <a:ext cx="287556" cy="3287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9301793-3262-42FA-BDBC-A119B4C039BA}"/>
              </a:ext>
            </a:extLst>
          </p:cNvPr>
          <p:cNvCxnSpPr>
            <a:cxnSpLocks/>
          </p:cNvCxnSpPr>
          <p:nvPr/>
        </p:nvCxnSpPr>
        <p:spPr>
          <a:xfrm flipH="1" flipV="1">
            <a:off x="1059409" y="2130174"/>
            <a:ext cx="215249" cy="3960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CA2FF964-DAA8-4E6B-BB01-12063AFC1888}"/>
              </a:ext>
            </a:extLst>
          </p:cNvPr>
          <p:cNvCxnSpPr>
            <a:cxnSpLocks/>
          </p:cNvCxnSpPr>
          <p:nvPr/>
        </p:nvCxnSpPr>
        <p:spPr>
          <a:xfrm flipH="1" flipV="1">
            <a:off x="1058427" y="2115913"/>
            <a:ext cx="933658" cy="2247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2B0DD368-A78C-4F62-BBA9-7F0661008BC0}"/>
              </a:ext>
            </a:extLst>
          </p:cNvPr>
          <p:cNvCxnSpPr>
            <a:cxnSpLocks/>
          </p:cNvCxnSpPr>
          <p:nvPr/>
        </p:nvCxnSpPr>
        <p:spPr>
          <a:xfrm flipH="1">
            <a:off x="1994049" y="3140687"/>
            <a:ext cx="3437989" cy="1230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698E721C-D9A7-4228-B801-909C84DA38E5}"/>
              </a:ext>
            </a:extLst>
          </p:cNvPr>
          <p:cNvCxnSpPr>
            <a:cxnSpLocks/>
          </p:cNvCxnSpPr>
          <p:nvPr/>
        </p:nvCxnSpPr>
        <p:spPr>
          <a:xfrm>
            <a:off x="5425174" y="3141669"/>
            <a:ext cx="3156282" cy="357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15556A5D-292A-4000-831D-CA1EBC41A6C8}"/>
              </a:ext>
            </a:extLst>
          </p:cNvPr>
          <p:cNvCxnSpPr>
            <a:cxnSpLocks/>
          </p:cNvCxnSpPr>
          <p:nvPr/>
        </p:nvCxnSpPr>
        <p:spPr>
          <a:xfrm flipV="1">
            <a:off x="7017671" y="3502001"/>
            <a:ext cx="1572924" cy="11125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6AB3D89E-7766-4C43-95C9-2F665E533EEB}"/>
              </a:ext>
            </a:extLst>
          </p:cNvPr>
          <p:cNvCxnSpPr>
            <a:cxnSpLocks/>
          </p:cNvCxnSpPr>
          <p:nvPr/>
        </p:nvCxnSpPr>
        <p:spPr>
          <a:xfrm flipH="1">
            <a:off x="5769880" y="4611254"/>
            <a:ext cx="1240527" cy="17044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6ABA0B3F-2884-4B18-B584-2D1F8595AF43}"/>
              </a:ext>
            </a:extLst>
          </p:cNvPr>
          <p:cNvCxnSpPr>
            <a:cxnSpLocks/>
          </p:cNvCxnSpPr>
          <p:nvPr/>
        </p:nvCxnSpPr>
        <p:spPr>
          <a:xfrm>
            <a:off x="1270651" y="6095045"/>
            <a:ext cx="4499229" cy="2303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6BE1DF47-BB31-4439-9FD4-401B4F6AA58C}"/>
              </a:ext>
            </a:extLst>
          </p:cNvPr>
          <p:cNvCxnSpPr>
            <a:cxnSpLocks/>
          </p:cNvCxnSpPr>
          <p:nvPr/>
        </p:nvCxnSpPr>
        <p:spPr>
          <a:xfrm flipV="1">
            <a:off x="1264051" y="4610272"/>
            <a:ext cx="5739756" cy="14741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8A847541-E9D3-42CC-AF70-4130B59E2E90}"/>
              </a:ext>
            </a:extLst>
          </p:cNvPr>
          <p:cNvCxnSpPr>
            <a:cxnSpLocks/>
          </p:cNvCxnSpPr>
          <p:nvPr/>
        </p:nvCxnSpPr>
        <p:spPr>
          <a:xfrm flipV="1">
            <a:off x="1274658" y="4921411"/>
            <a:ext cx="10363090" cy="1168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05779A91-6BED-4480-9FFF-B894B5EC7F37}"/>
              </a:ext>
            </a:extLst>
          </p:cNvPr>
          <p:cNvCxnSpPr>
            <a:cxnSpLocks/>
          </p:cNvCxnSpPr>
          <p:nvPr/>
        </p:nvCxnSpPr>
        <p:spPr>
          <a:xfrm flipV="1">
            <a:off x="1270651" y="1045932"/>
            <a:ext cx="7705978" cy="50394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922C0F0B-68F0-40E6-8F8D-0A9576AB46EE}"/>
              </a:ext>
            </a:extLst>
          </p:cNvPr>
          <p:cNvCxnSpPr>
            <a:cxnSpLocks/>
          </p:cNvCxnSpPr>
          <p:nvPr/>
        </p:nvCxnSpPr>
        <p:spPr>
          <a:xfrm flipH="1">
            <a:off x="8592956" y="1055558"/>
            <a:ext cx="393298" cy="24528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30D68722-379B-41DE-AD48-2D3F0B920A02}"/>
              </a:ext>
            </a:extLst>
          </p:cNvPr>
          <p:cNvCxnSpPr>
            <a:cxnSpLocks/>
          </p:cNvCxnSpPr>
          <p:nvPr/>
        </p:nvCxnSpPr>
        <p:spPr>
          <a:xfrm>
            <a:off x="8984643" y="1045933"/>
            <a:ext cx="1873656" cy="12040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92381845-4F51-436A-92ED-8A891909D4A5}"/>
              </a:ext>
            </a:extLst>
          </p:cNvPr>
          <p:cNvCxnSpPr>
            <a:cxnSpLocks/>
          </p:cNvCxnSpPr>
          <p:nvPr/>
        </p:nvCxnSpPr>
        <p:spPr>
          <a:xfrm flipV="1">
            <a:off x="8590595" y="2253269"/>
            <a:ext cx="2266954" cy="12487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2D7EAA4F-A773-41D1-BCC1-615FA7BE0CD9}"/>
              </a:ext>
            </a:extLst>
          </p:cNvPr>
          <p:cNvCxnSpPr>
            <a:cxnSpLocks/>
          </p:cNvCxnSpPr>
          <p:nvPr/>
        </p:nvCxnSpPr>
        <p:spPr>
          <a:xfrm flipH="1" flipV="1">
            <a:off x="10855274" y="2250995"/>
            <a:ext cx="783456" cy="2667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356DEF07-AB92-4C6A-AC71-16D8602DC0F7}"/>
              </a:ext>
            </a:extLst>
          </p:cNvPr>
          <p:cNvCxnSpPr>
            <a:cxnSpLocks/>
          </p:cNvCxnSpPr>
          <p:nvPr/>
        </p:nvCxnSpPr>
        <p:spPr>
          <a:xfrm>
            <a:off x="8595981" y="3499726"/>
            <a:ext cx="2964767" cy="1383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7FE573E3-F371-44F3-8377-A82412B5F254}"/>
              </a:ext>
            </a:extLst>
          </p:cNvPr>
          <p:cNvCxnSpPr>
            <a:cxnSpLocks/>
          </p:cNvCxnSpPr>
          <p:nvPr/>
        </p:nvCxnSpPr>
        <p:spPr>
          <a:xfrm flipV="1">
            <a:off x="1275640" y="4373378"/>
            <a:ext cx="718409" cy="1713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01BC6BBC-31A9-40DE-8462-71277A8B2879}"/>
              </a:ext>
            </a:extLst>
          </p:cNvPr>
          <p:cNvCxnSpPr>
            <a:cxnSpLocks/>
          </p:cNvCxnSpPr>
          <p:nvPr/>
        </p:nvCxnSpPr>
        <p:spPr>
          <a:xfrm flipH="1">
            <a:off x="1271401" y="3138412"/>
            <a:ext cx="4156398" cy="29437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E6526071-864F-4A2C-B001-05E33077A850}"/>
              </a:ext>
            </a:extLst>
          </p:cNvPr>
          <p:cNvCxnSpPr>
            <a:cxnSpLocks/>
          </p:cNvCxnSpPr>
          <p:nvPr/>
        </p:nvCxnSpPr>
        <p:spPr>
          <a:xfrm>
            <a:off x="5425439" y="3141669"/>
            <a:ext cx="342831" cy="31740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2F19ABFB-7AF0-4E5B-8456-DD4C0DD00C3B}"/>
              </a:ext>
            </a:extLst>
          </p:cNvPr>
          <p:cNvCxnSpPr>
            <a:cxnSpLocks/>
          </p:cNvCxnSpPr>
          <p:nvPr/>
        </p:nvCxnSpPr>
        <p:spPr>
          <a:xfrm flipH="1">
            <a:off x="1058426" y="965672"/>
            <a:ext cx="1242103" cy="1157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35371EDA-0E2A-4F3A-A43F-C0C776C46A76}"/>
              </a:ext>
            </a:extLst>
          </p:cNvPr>
          <p:cNvGrpSpPr/>
          <p:nvPr/>
        </p:nvGrpSpPr>
        <p:grpSpPr>
          <a:xfrm>
            <a:off x="2122740" y="444799"/>
            <a:ext cx="323781" cy="662075"/>
            <a:chOff x="2715796" y="41194"/>
            <a:chExt cx="323781" cy="662075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1E8B59F-FFFD-4357-9F8F-87D84F973AF6}"/>
                </a:ext>
              </a:extLst>
            </p:cNvPr>
            <p:cNvSpPr/>
            <p:nvPr/>
          </p:nvSpPr>
          <p:spPr>
            <a:xfrm>
              <a:off x="2756569" y="461033"/>
              <a:ext cx="242236" cy="2422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A9C816D2-338B-463C-8F51-001DF388B03D}"/>
                </a:ext>
              </a:extLst>
            </p:cNvPr>
            <p:cNvSpPr txBox="1"/>
            <p:nvPr/>
          </p:nvSpPr>
          <p:spPr>
            <a:xfrm>
              <a:off x="2715796" y="41194"/>
              <a:ext cx="323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F4D429E8-E505-4DED-ADCB-D92A7CB28B60}"/>
              </a:ext>
            </a:extLst>
          </p:cNvPr>
          <p:cNvGrpSpPr/>
          <p:nvPr/>
        </p:nvGrpSpPr>
        <p:grpSpPr>
          <a:xfrm>
            <a:off x="8777973" y="495905"/>
            <a:ext cx="323781" cy="671146"/>
            <a:chOff x="8696429" y="283361"/>
            <a:chExt cx="323781" cy="671146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C50EEC0-5080-45BE-B8E9-256D5A887A65}"/>
                </a:ext>
              </a:extLst>
            </p:cNvPr>
            <p:cNvSpPr/>
            <p:nvPr/>
          </p:nvSpPr>
          <p:spPr>
            <a:xfrm>
              <a:off x="8777974" y="712271"/>
              <a:ext cx="242236" cy="24223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A37DC4C-5287-4118-927D-B28A4AB01067}"/>
                </a:ext>
              </a:extLst>
            </p:cNvPr>
            <p:cNvSpPr txBox="1"/>
            <p:nvPr/>
          </p:nvSpPr>
          <p:spPr>
            <a:xfrm>
              <a:off x="8696429" y="283361"/>
              <a:ext cx="323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E9928762-3DFB-420B-A215-81A51D69738B}"/>
              </a:ext>
            </a:extLst>
          </p:cNvPr>
          <p:cNvGrpSpPr/>
          <p:nvPr/>
        </p:nvGrpSpPr>
        <p:grpSpPr>
          <a:xfrm>
            <a:off x="10733174" y="1969028"/>
            <a:ext cx="520535" cy="523220"/>
            <a:chOff x="10641361" y="2086386"/>
            <a:chExt cx="520535" cy="52322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751CC42-AE61-406D-B57C-DC152B159F13}"/>
                </a:ext>
              </a:extLst>
            </p:cNvPr>
            <p:cNvSpPr/>
            <p:nvPr/>
          </p:nvSpPr>
          <p:spPr>
            <a:xfrm>
              <a:off x="10641361" y="2246252"/>
              <a:ext cx="242236" cy="24223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28F470B-B488-4415-B872-E5ED4D22F34A}"/>
                </a:ext>
              </a:extLst>
            </p:cNvPr>
            <p:cNvSpPr txBox="1"/>
            <p:nvPr/>
          </p:nvSpPr>
          <p:spPr>
            <a:xfrm>
              <a:off x="10838115" y="2086386"/>
              <a:ext cx="323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D14CE8A3-CF2E-4264-8D03-EADD59B88701}"/>
              </a:ext>
            </a:extLst>
          </p:cNvPr>
          <p:cNvGrpSpPr/>
          <p:nvPr/>
        </p:nvGrpSpPr>
        <p:grpSpPr>
          <a:xfrm>
            <a:off x="11516630" y="4655794"/>
            <a:ext cx="527917" cy="523220"/>
            <a:chOff x="11516630" y="4783587"/>
            <a:chExt cx="527917" cy="523220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7539CA63-4E5E-49E1-A2B8-B252B38ADA45}"/>
                </a:ext>
              </a:extLst>
            </p:cNvPr>
            <p:cNvSpPr/>
            <p:nvPr/>
          </p:nvSpPr>
          <p:spPr>
            <a:xfrm>
              <a:off x="11516630" y="4924079"/>
              <a:ext cx="242236" cy="24223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A764E07-708A-4186-9B6B-36E778DB1507}"/>
                </a:ext>
              </a:extLst>
            </p:cNvPr>
            <p:cNvSpPr txBox="1"/>
            <p:nvPr/>
          </p:nvSpPr>
          <p:spPr>
            <a:xfrm>
              <a:off x="11720766" y="4783587"/>
              <a:ext cx="323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65081079-08F2-49C4-B465-10E8FAAECE27}"/>
              </a:ext>
            </a:extLst>
          </p:cNvPr>
          <p:cNvGrpSpPr/>
          <p:nvPr/>
        </p:nvGrpSpPr>
        <p:grpSpPr>
          <a:xfrm>
            <a:off x="8384675" y="3377626"/>
            <a:ext cx="323781" cy="671146"/>
            <a:chOff x="8454193" y="3307882"/>
            <a:chExt cx="323781" cy="671146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B51DE95-7500-4951-B7E1-04EF61E3908B}"/>
                </a:ext>
              </a:extLst>
            </p:cNvPr>
            <p:cNvSpPr/>
            <p:nvPr/>
          </p:nvSpPr>
          <p:spPr>
            <a:xfrm>
              <a:off x="8535738" y="3307882"/>
              <a:ext cx="242236" cy="24223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3395D3D-A2DA-4F3A-B2F6-1B92D3A832FB}"/>
                </a:ext>
              </a:extLst>
            </p:cNvPr>
            <p:cNvSpPr txBox="1"/>
            <p:nvPr/>
          </p:nvSpPr>
          <p:spPr>
            <a:xfrm>
              <a:off x="8454193" y="3455808"/>
              <a:ext cx="323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308FB473-B9E9-4A79-BE4E-0D06379A85D7}"/>
              </a:ext>
            </a:extLst>
          </p:cNvPr>
          <p:cNvGrpSpPr/>
          <p:nvPr/>
        </p:nvGrpSpPr>
        <p:grpSpPr>
          <a:xfrm>
            <a:off x="6811751" y="4062585"/>
            <a:ext cx="323781" cy="669787"/>
            <a:chOff x="7053987" y="4073195"/>
            <a:chExt cx="323781" cy="669787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6AF1A5FC-1DC4-490A-999A-73DFD6704D2F}"/>
                </a:ext>
              </a:extLst>
            </p:cNvPr>
            <p:cNvSpPr/>
            <p:nvPr/>
          </p:nvSpPr>
          <p:spPr>
            <a:xfrm>
              <a:off x="7135532" y="4500746"/>
              <a:ext cx="242236" cy="24223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1C71D3B-0920-4F7E-9F98-FA6D1D130EAB}"/>
                </a:ext>
              </a:extLst>
            </p:cNvPr>
            <p:cNvSpPr txBox="1"/>
            <p:nvPr/>
          </p:nvSpPr>
          <p:spPr>
            <a:xfrm>
              <a:off x="7053987" y="4073195"/>
              <a:ext cx="323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C327F2AF-4E13-4CD7-B326-8E6E3877B912}"/>
              </a:ext>
            </a:extLst>
          </p:cNvPr>
          <p:cNvGrpSpPr/>
          <p:nvPr/>
        </p:nvGrpSpPr>
        <p:grpSpPr>
          <a:xfrm>
            <a:off x="5552174" y="6194612"/>
            <a:ext cx="342831" cy="663388"/>
            <a:chOff x="6324272" y="5917264"/>
            <a:chExt cx="342831" cy="66338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1E1EDBC-D2E0-426D-93AA-45BCF1E9463D}"/>
                </a:ext>
              </a:extLst>
            </p:cNvPr>
            <p:cNvSpPr/>
            <p:nvPr/>
          </p:nvSpPr>
          <p:spPr>
            <a:xfrm>
              <a:off x="6424867" y="5917264"/>
              <a:ext cx="242236" cy="24223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DF0A84C-161F-4A76-8CAE-3E1122ECF35C}"/>
                </a:ext>
              </a:extLst>
            </p:cNvPr>
            <p:cNvSpPr txBox="1"/>
            <p:nvPr/>
          </p:nvSpPr>
          <p:spPr>
            <a:xfrm>
              <a:off x="6324272" y="6057432"/>
              <a:ext cx="323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70B16987-240B-4FBC-8504-42BA911E1624}"/>
              </a:ext>
            </a:extLst>
          </p:cNvPr>
          <p:cNvGrpSpPr/>
          <p:nvPr/>
        </p:nvGrpSpPr>
        <p:grpSpPr>
          <a:xfrm>
            <a:off x="5179310" y="2581355"/>
            <a:ext cx="372864" cy="681432"/>
            <a:chOff x="6093710" y="2468168"/>
            <a:chExt cx="372864" cy="681432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E9B390E-AD4A-4603-B1ED-F285A4F9B603}"/>
                </a:ext>
              </a:extLst>
            </p:cNvPr>
            <p:cNvSpPr/>
            <p:nvPr/>
          </p:nvSpPr>
          <p:spPr>
            <a:xfrm>
              <a:off x="6224338" y="2907364"/>
              <a:ext cx="242236" cy="24223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9201F15-2866-495F-A0D2-9DC1432185B5}"/>
                </a:ext>
              </a:extLst>
            </p:cNvPr>
            <p:cNvSpPr txBox="1"/>
            <p:nvPr/>
          </p:nvSpPr>
          <p:spPr>
            <a:xfrm>
              <a:off x="6093710" y="2468168"/>
              <a:ext cx="2863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6564458D-B6B4-46EE-98A3-1BA6D03E8BC1}"/>
              </a:ext>
            </a:extLst>
          </p:cNvPr>
          <p:cNvGrpSpPr/>
          <p:nvPr/>
        </p:nvGrpSpPr>
        <p:grpSpPr>
          <a:xfrm>
            <a:off x="1823853" y="4251278"/>
            <a:ext cx="323781" cy="690274"/>
            <a:chOff x="3200165" y="3999564"/>
            <a:chExt cx="323781" cy="690274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1C439E6-C5DC-4962-AAF0-1543034642D2}"/>
                </a:ext>
              </a:extLst>
            </p:cNvPr>
            <p:cNvSpPr/>
            <p:nvPr/>
          </p:nvSpPr>
          <p:spPr>
            <a:xfrm>
              <a:off x="3248261" y="3999564"/>
              <a:ext cx="242236" cy="24223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4AEEE1B-8B41-4B7E-9614-1C2779CAA656}"/>
                </a:ext>
              </a:extLst>
            </p:cNvPr>
            <p:cNvSpPr txBox="1"/>
            <p:nvPr/>
          </p:nvSpPr>
          <p:spPr>
            <a:xfrm>
              <a:off x="3200165" y="4166618"/>
              <a:ext cx="323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7D3C8C70-9FFE-47B9-B699-7B0BA3E95BF5}"/>
              </a:ext>
            </a:extLst>
          </p:cNvPr>
          <p:cNvGrpSpPr/>
          <p:nvPr/>
        </p:nvGrpSpPr>
        <p:grpSpPr>
          <a:xfrm>
            <a:off x="894327" y="5964302"/>
            <a:ext cx="501449" cy="616350"/>
            <a:chOff x="2255120" y="5675028"/>
            <a:chExt cx="501449" cy="616350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CD89F71C-0E84-4971-8401-1633B756D532}"/>
                </a:ext>
              </a:extLst>
            </p:cNvPr>
            <p:cNvSpPr/>
            <p:nvPr/>
          </p:nvSpPr>
          <p:spPr>
            <a:xfrm>
              <a:off x="2514333" y="5675028"/>
              <a:ext cx="242236" cy="24223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3B9B9224-F5CF-463E-8275-D67A9085F748}"/>
                </a:ext>
              </a:extLst>
            </p:cNvPr>
            <p:cNvSpPr txBox="1"/>
            <p:nvPr/>
          </p:nvSpPr>
          <p:spPr>
            <a:xfrm>
              <a:off x="2255120" y="5768158"/>
              <a:ext cx="323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6B68AEF8-3C30-4287-8670-FBEAA6ABAD95}"/>
              </a:ext>
            </a:extLst>
          </p:cNvPr>
          <p:cNvGrpSpPr/>
          <p:nvPr/>
        </p:nvGrpSpPr>
        <p:grpSpPr>
          <a:xfrm>
            <a:off x="648352" y="1844150"/>
            <a:ext cx="532175" cy="523220"/>
            <a:chOff x="623125" y="1723032"/>
            <a:chExt cx="532175" cy="523220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24FD430-B147-49CA-B6EB-3A1A44B25A72}"/>
                </a:ext>
              </a:extLst>
            </p:cNvPr>
            <p:cNvSpPr/>
            <p:nvPr/>
          </p:nvSpPr>
          <p:spPr>
            <a:xfrm>
              <a:off x="913064" y="1882320"/>
              <a:ext cx="242236" cy="2422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EB4F0084-234E-48B1-BABB-0439E42DD25C}"/>
                </a:ext>
              </a:extLst>
            </p:cNvPr>
            <p:cNvSpPr txBox="1"/>
            <p:nvPr/>
          </p:nvSpPr>
          <p:spPr>
            <a:xfrm>
              <a:off x="623125" y="1723032"/>
              <a:ext cx="323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椭圆 58">
            <a:extLst>
              <a:ext uri="{FF2B5EF4-FFF2-40B4-BE49-F238E27FC236}">
                <a16:creationId xmlns:a16="http://schemas.microsoft.com/office/drawing/2014/main" id="{1428F743-15BC-F842-9FB2-B1C6AD38CC6F}"/>
              </a:ext>
            </a:extLst>
          </p:cNvPr>
          <p:cNvSpPr/>
          <p:nvPr/>
        </p:nvSpPr>
        <p:spPr>
          <a:xfrm>
            <a:off x="3337888" y="1686464"/>
            <a:ext cx="1742885" cy="1722807"/>
          </a:xfrm>
          <a:prstGeom prst="ellipse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9B25112D-8C19-4A1E-A01D-499F841EBBB8}"/>
              </a:ext>
            </a:extLst>
          </p:cNvPr>
          <p:cNvGrpSpPr/>
          <p:nvPr/>
        </p:nvGrpSpPr>
        <p:grpSpPr>
          <a:xfrm>
            <a:off x="3544172" y="1297955"/>
            <a:ext cx="304089" cy="685831"/>
            <a:chOff x="4944221" y="1196489"/>
            <a:chExt cx="304089" cy="685831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5986FA5-8EFC-49C0-8029-AE38D660DC03}"/>
                </a:ext>
              </a:extLst>
            </p:cNvPr>
            <p:cNvSpPr/>
            <p:nvPr/>
          </p:nvSpPr>
          <p:spPr>
            <a:xfrm>
              <a:off x="5006074" y="1640084"/>
              <a:ext cx="242236" cy="242236"/>
            </a:xfrm>
            <a:prstGeom prst="ellipse">
              <a:avLst/>
            </a:prstGeom>
            <a:solidFill>
              <a:schemeClr val="accent6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8FC9DA6-E4AB-438D-B20C-189D4A964609}"/>
                </a:ext>
              </a:extLst>
            </p:cNvPr>
            <p:cNvSpPr txBox="1"/>
            <p:nvPr/>
          </p:nvSpPr>
          <p:spPr>
            <a:xfrm>
              <a:off x="4944221" y="1196489"/>
              <a:ext cx="2863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981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66</Words>
  <Application>Microsoft Macintosh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XING JUN</dc:creator>
  <cp:lastModifiedBy>Fan Cheng</cp:lastModifiedBy>
  <cp:revision>32</cp:revision>
  <dcterms:created xsi:type="dcterms:W3CDTF">2020-09-29T12:51:21Z</dcterms:created>
  <dcterms:modified xsi:type="dcterms:W3CDTF">2020-11-12T15:56:19Z</dcterms:modified>
</cp:coreProperties>
</file>