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12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9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63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2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59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3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7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1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0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6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ADE9-78D5-4F96-9900-6EBE46A3A33C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4DB088-8CEC-48BD-8367-2EB7C6FDA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4400" b="1" u="sng" dirty="0" smtClean="0"/>
              <a:t>Apresentação</a:t>
            </a:r>
            <a:endParaRPr lang="pt-BR" sz="4400" b="1" u="sng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214771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b="1" dirty="0" smtClean="0">
                <a:solidFill>
                  <a:schemeClr val="accent2"/>
                </a:solidFill>
              </a:rPr>
              <a:t>Fabio Faustino Barbosa.</a:t>
            </a:r>
            <a:endParaRPr 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b="1" u="sng" dirty="0" smtClean="0"/>
              <a:t>Mecânico</a:t>
            </a:r>
            <a:r>
              <a:rPr lang="pt-BR" dirty="0" smtClean="0"/>
              <a:t> </a:t>
            </a:r>
            <a:r>
              <a:rPr lang="pt-BR" b="1" u="sng" dirty="0" smtClean="0"/>
              <a:t>Montador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49" y="2168737"/>
            <a:ext cx="3666644" cy="18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882" y="141668"/>
            <a:ext cx="10085370" cy="204306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b="1" u="sng" dirty="0"/>
              <a:t>F</a:t>
            </a:r>
            <a:r>
              <a:rPr lang="pt-BR" b="1" u="sng" dirty="0" smtClean="0"/>
              <a:t>ormação</a:t>
            </a:r>
            <a:endParaRPr lang="pt-BR" b="1" u="sng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20" y="1596979"/>
            <a:ext cx="2143125" cy="18161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0" y="3207442"/>
            <a:ext cx="2143125" cy="2143125"/>
          </a:xfrm>
          <a:prstGeom prst="rect">
            <a:avLst/>
          </a:prstGeom>
        </p:spPr>
      </p:pic>
      <p:pic>
        <p:nvPicPr>
          <p:cNvPr id="2052" name="Picture 4" descr="Entenda melhor o que diz a NR 18 – Alusolda Bras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45" y="3413125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Loja Towbar - Bottom - Operador empilhadeira"/>
          <p:cNvSpPr>
            <a:spLocks noChangeAspect="1" noChangeArrowheads="1"/>
          </p:cNvSpPr>
          <p:nvPr/>
        </p:nvSpPr>
        <p:spPr bwMode="auto">
          <a:xfrm>
            <a:off x="5175767" y="159697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Loja Towbar - Bottom - Operador empilhadeira"/>
          <p:cNvSpPr>
            <a:spLocks noChangeAspect="1" noChangeArrowheads="1"/>
          </p:cNvSpPr>
          <p:nvPr/>
        </p:nvSpPr>
        <p:spPr bwMode="auto">
          <a:xfrm>
            <a:off x="155575" y="-144463"/>
            <a:ext cx="286130" cy="28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343" y="5350567"/>
            <a:ext cx="1675920" cy="14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H</a:t>
            </a:r>
            <a:r>
              <a:rPr lang="pt-BR" b="1" u="sng" dirty="0" smtClean="0"/>
              <a:t>obby</a:t>
            </a:r>
            <a:endParaRPr lang="pt-BR" b="1" u="sng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11" y="1270000"/>
            <a:ext cx="2103369" cy="2220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90175"/>
            <a:ext cx="1764406" cy="1390919"/>
          </a:xfrm>
          <a:prstGeom prst="rect">
            <a:avLst/>
          </a:prstGeom>
        </p:spPr>
      </p:pic>
      <p:pic>
        <p:nvPicPr>
          <p:cNvPr id="3080" name="Picture 8" descr="Lançamento da Editora aborda a temática do Futebol na ótica de diversas  áreas do conhecimento | Unica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5276849"/>
            <a:ext cx="1834046" cy="148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475" y="1930400"/>
            <a:ext cx="1906073" cy="107037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474" y="3490175"/>
            <a:ext cx="1906073" cy="1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Facetado</vt:lpstr>
      <vt:lpstr>Apresentação</vt:lpstr>
      <vt:lpstr>Mecânico Montador. </vt:lpstr>
      <vt:lpstr>Formação</vt:lpstr>
      <vt:lpstr>Hobby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Fabio</dc:creator>
  <cp:lastModifiedBy>Fabio</cp:lastModifiedBy>
  <cp:revision>7</cp:revision>
  <dcterms:created xsi:type="dcterms:W3CDTF">2023-08-26T15:36:54Z</dcterms:created>
  <dcterms:modified xsi:type="dcterms:W3CDTF">2023-08-26T16:40:03Z</dcterms:modified>
</cp:coreProperties>
</file>