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5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4371-294C-45FD-9977-277EB40F7B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A368-6ADF-4A9C-8B53-ABEF8203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3384" y="1911178"/>
            <a:ext cx="3929448" cy="1194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0685" y="2000590"/>
            <a:ext cx="341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b="1" dirty="0" smtClean="0">
                <a:ln w="2857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useo Slab 900" panose="02000000000000000000" pitchFamily="50" charset="0"/>
              </a:rPr>
              <a:t>BeerFlix</a:t>
            </a:r>
            <a:endParaRPr lang="en-US" sz="6000" b="1" dirty="0">
              <a:ln w="28575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useo Slab 900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433383" y="3299254"/>
            <a:ext cx="1194488" cy="1194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3313" y="3388665"/>
            <a:ext cx="1194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b="1" dirty="0" smtClean="0">
                <a:ln w="2857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useo Slab 900" panose="02000000000000000000" pitchFamily="50" charset="0"/>
              </a:rPr>
              <a:t>BF</a:t>
            </a:r>
            <a:endParaRPr lang="en-US" sz="6000" b="1" dirty="0">
              <a:ln w="28575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useo Slab 9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1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Museo Slab 900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Göransson</dc:creator>
  <cp:lastModifiedBy>Fredrik Göransson</cp:lastModifiedBy>
  <cp:revision>1</cp:revision>
  <dcterms:created xsi:type="dcterms:W3CDTF">2014-10-01T20:41:26Z</dcterms:created>
  <dcterms:modified xsi:type="dcterms:W3CDTF">2014-10-01T20:49:13Z</dcterms:modified>
</cp:coreProperties>
</file>