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702" r:id="rId1"/>
  </p:sldMasterIdLst>
  <p:notesMasterIdLst>
    <p:notesMasterId r:id="rId6"/>
  </p:notesMasterIdLst>
  <p:sldIdLst>
    <p:sldId id="257" r:id="rId2"/>
    <p:sldId id="276" r:id="rId3"/>
    <p:sldId id="277" r:id="rId4"/>
    <p:sldId id="275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Estilo com Tema 2 - Ênfas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Estilo Escuro 1 - Ênfase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5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17F13-982E-4D76-9E05-D4BA69E27284}" type="datetimeFigureOut">
              <a:rPr lang="pt-BR" smtClean="0"/>
              <a:pPr/>
              <a:t>20/04/2020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545E4-1EE9-430B-B894-9BCD405A7E2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921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72113" cy="4100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84112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72113" cy="4100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65917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F9BC-5DB9-4E18-B8B1-7E7671DC2F3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26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F9BC-5DB9-4E18-B8B1-7E7671DC2F3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09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F9BC-5DB9-4E18-B8B1-7E7671DC2F3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525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F9BC-5DB9-4E18-B8B1-7E7671DC2F3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3323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F9BC-5DB9-4E18-B8B1-7E7671DC2F3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513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F9BC-5DB9-4E18-B8B1-7E7671DC2F3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893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F9BC-5DB9-4E18-B8B1-7E7671DC2F3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402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F9BC-5DB9-4E18-B8B1-7E7671DC2F3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103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F9BC-5DB9-4E18-B8B1-7E7671DC2F3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950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128588"/>
            <a:ext cx="10919884" cy="143351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0"/>
          </p:nvPr>
        </p:nvSpPr>
        <p:spPr>
          <a:xfrm>
            <a:off x="8737601" y="6353176"/>
            <a:ext cx="2791884" cy="371475"/>
          </a:xfrm>
        </p:spPr>
        <p:txBody>
          <a:bodyPr/>
          <a:lstStyle>
            <a:lvl1pPr>
              <a:defRPr/>
            </a:lvl1pPr>
          </a:lstStyle>
          <a:p>
            <a:fld id="{95EBF03F-6826-4C05-AB80-BF7CCA99FA4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1149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F9BC-5DB9-4E18-B8B1-7E7671DC2F3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50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F9BC-5DB9-4E18-B8B1-7E7671DC2F3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17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F9BC-5DB9-4E18-B8B1-7E7671DC2F3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70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F9BC-5DB9-4E18-B8B1-7E7671DC2F3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2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F9BC-5DB9-4E18-B8B1-7E7671DC2F3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56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F9BC-5DB9-4E18-B8B1-7E7671DC2F3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41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F9BC-5DB9-4E18-B8B1-7E7671DC2F3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08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F9BC-5DB9-4E18-B8B1-7E7671DC2F3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18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BBFF9BC-5DB9-4E18-B8B1-7E7671DC2F3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03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856097" y="2759301"/>
            <a:ext cx="8898340" cy="15553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pt-BR" sz="3600" b="1" dirty="0" smtClean="0">
                <a:solidFill>
                  <a:schemeClr val="tx1"/>
                </a:solidFill>
              </a:rPr>
              <a:t>&lt;Título&gt;</a:t>
            </a:r>
            <a:endParaRPr lang="pt-BR" sz="3600" dirty="0">
              <a:solidFill>
                <a:schemeClr val="tx1"/>
              </a:solidFill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305560" y="1585133"/>
            <a:ext cx="799941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 dirty="0" smtClean="0">
                <a:solidFill>
                  <a:srgbClr val="000000"/>
                </a:solidFill>
              </a:rPr>
              <a:t>Especialização em ...</a:t>
            </a:r>
            <a:endParaRPr lang="pt-BR" altLang="pt-BR" sz="2800" b="1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8077201" y="6353176"/>
            <a:ext cx="2132013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305560" y="5239669"/>
            <a:ext cx="7999414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400" dirty="0" smtClean="0">
                <a:solidFill>
                  <a:srgbClr val="000000"/>
                </a:solidFill>
              </a:rPr>
              <a:t>&lt;seu nome&gt;</a:t>
            </a:r>
          </a:p>
          <a:p>
            <a:pPr algn="ctr">
              <a:buClrTx/>
              <a:buFontTx/>
              <a:buNone/>
            </a:pPr>
            <a:r>
              <a:rPr lang="pt-BR" altLang="pt-BR" sz="2400" dirty="0" smtClean="0">
                <a:solidFill>
                  <a:srgbClr val="000000"/>
                </a:solidFill>
              </a:rPr>
              <a:t>Orientador: </a:t>
            </a:r>
            <a:r>
              <a:rPr lang="pt-BR" altLang="pt-BR" sz="2400" dirty="0" smtClean="0">
                <a:solidFill>
                  <a:srgbClr val="000000"/>
                </a:solidFill>
              </a:rPr>
              <a:t>&lt;seu orientador</a:t>
            </a:r>
            <a:r>
              <a:rPr lang="pt-BR" altLang="pt-BR" sz="2400" dirty="0" smtClean="0">
                <a:solidFill>
                  <a:srgbClr val="000000"/>
                </a:solidFill>
              </a:rPr>
              <a:t>&gt;</a:t>
            </a:r>
          </a:p>
          <a:p>
            <a:pPr algn="ctr"/>
            <a:endParaRPr lang="pt-BR" alt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altLang="pt-BR" dirty="0" smtClean="0">
                <a:solidFill>
                  <a:schemeClr val="tx1"/>
                </a:solidFill>
              </a:rPr>
              <a:t>Mês/ano </a:t>
            </a:r>
            <a:r>
              <a:rPr lang="pt-BR" altLang="pt-BR" dirty="0">
                <a:solidFill>
                  <a:schemeClr val="tx1"/>
                </a:solidFill>
              </a:rPr>
              <a:t>-  </a:t>
            </a:r>
            <a:r>
              <a:rPr lang="pt-BR" altLang="pt-BR" dirty="0" smtClean="0">
                <a:solidFill>
                  <a:schemeClr val="tx1"/>
                </a:solidFill>
              </a:rPr>
              <a:t>Fortaleza</a:t>
            </a:r>
            <a:endParaRPr lang="pt-BR" altLang="pt-BR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773" y="35349"/>
            <a:ext cx="3826988" cy="158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860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188261"/>
            <a:ext cx="10919884" cy="661147"/>
          </a:xfrm>
        </p:spPr>
        <p:txBody>
          <a:bodyPr/>
          <a:lstStyle/>
          <a:p>
            <a:pPr algn="l"/>
            <a:r>
              <a:rPr lang="pt-BR" dirty="0" smtClean="0">
                <a:latin typeface="Calibri" panose="020F0502020204030204" pitchFamily="34" charset="0"/>
              </a:rPr>
              <a:t>Agenda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5EBF03F-6826-4C05-AB80-BF7CCA99FA46}" type="slidenum">
              <a:rPr lang="pt-BR" altLang="pt-BR" smtClean="0"/>
              <a:pPr/>
              <a:t>2</a:t>
            </a:fld>
            <a:endParaRPr lang="pt-BR" alt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2" y="6312835"/>
            <a:ext cx="566889" cy="50482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559858" y="17234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019081" y="992475"/>
            <a:ext cx="10510403" cy="5374148"/>
          </a:xfrm>
          <a:prstGeom prst="rect">
            <a:avLst/>
          </a:prstGeom>
          <a:solidFill>
            <a:schemeClr val="bg1">
              <a:alpha val="50000"/>
            </a:schemeClr>
          </a:solidFill>
          <a:ln w="9360" cap="sq">
            <a:noFill/>
            <a:miter lim="800000"/>
            <a:headEnd/>
            <a:tailEnd/>
          </a:ln>
          <a:effectLst/>
          <a:extLst/>
        </p:spPr>
        <p:txBody>
          <a:bodyPr lIns="90000" tIns="46800" rIns="90000" bIns="46800"/>
          <a:lstStyle>
            <a:lvl1pPr marL="34925">
              <a:tabLst>
                <a:tab pos="34925" algn="l"/>
                <a:tab pos="482600" algn="l"/>
                <a:tab pos="931863" algn="l"/>
                <a:tab pos="1381125" algn="l"/>
                <a:tab pos="1830388" algn="l"/>
                <a:tab pos="2279650" algn="l"/>
                <a:tab pos="2728913" algn="l"/>
                <a:tab pos="3178175" algn="l"/>
                <a:tab pos="3627438" algn="l"/>
                <a:tab pos="4076700" algn="l"/>
                <a:tab pos="4525963" algn="l"/>
                <a:tab pos="4975225" algn="l"/>
                <a:tab pos="5424488" algn="l"/>
                <a:tab pos="5873750" algn="l"/>
                <a:tab pos="6323013" algn="l"/>
                <a:tab pos="6772275" algn="l"/>
                <a:tab pos="7221538" algn="l"/>
                <a:tab pos="7670800" algn="l"/>
                <a:tab pos="8120063" algn="l"/>
                <a:tab pos="8569325" algn="l"/>
                <a:tab pos="9018588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925" algn="l"/>
                <a:tab pos="482600" algn="l"/>
                <a:tab pos="931863" algn="l"/>
                <a:tab pos="1381125" algn="l"/>
                <a:tab pos="1830388" algn="l"/>
                <a:tab pos="2279650" algn="l"/>
                <a:tab pos="2728913" algn="l"/>
                <a:tab pos="3178175" algn="l"/>
                <a:tab pos="3627438" algn="l"/>
                <a:tab pos="4076700" algn="l"/>
                <a:tab pos="4525963" algn="l"/>
                <a:tab pos="4975225" algn="l"/>
                <a:tab pos="5424488" algn="l"/>
                <a:tab pos="5873750" algn="l"/>
                <a:tab pos="6323013" algn="l"/>
                <a:tab pos="6772275" algn="l"/>
                <a:tab pos="7221538" algn="l"/>
                <a:tab pos="7670800" algn="l"/>
                <a:tab pos="8120063" algn="l"/>
                <a:tab pos="8569325" algn="l"/>
                <a:tab pos="9018588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925" algn="l"/>
                <a:tab pos="482600" algn="l"/>
                <a:tab pos="931863" algn="l"/>
                <a:tab pos="1381125" algn="l"/>
                <a:tab pos="1830388" algn="l"/>
                <a:tab pos="2279650" algn="l"/>
                <a:tab pos="2728913" algn="l"/>
                <a:tab pos="3178175" algn="l"/>
                <a:tab pos="3627438" algn="l"/>
                <a:tab pos="4076700" algn="l"/>
                <a:tab pos="4525963" algn="l"/>
                <a:tab pos="4975225" algn="l"/>
                <a:tab pos="5424488" algn="l"/>
                <a:tab pos="5873750" algn="l"/>
                <a:tab pos="6323013" algn="l"/>
                <a:tab pos="6772275" algn="l"/>
                <a:tab pos="7221538" algn="l"/>
                <a:tab pos="7670800" algn="l"/>
                <a:tab pos="8120063" algn="l"/>
                <a:tab pos="8569325" algn="l"/>
                <a:tab pos="9018588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925" algn="l"/>
                <a:tab pos="482600" algn="l"/>
                <a:tab pos="931863" algn="l"/>
                <a:tab pos="1381125" algn="l"/>
                <a:tab pos="1830388" algn="l"/>
                <a:tab pos="2279650" algn="l"/>
                <a:tab pos="2728913" algn="l"/>
                <a:tab pos="3178175" algn="l"/>
                <a:tab pos="3627438" algn="l"/>
                <a:tab pos="4076700" algn="l"/>
                <a:tab pos="4525963" algn="l"/>
                <a:tab pos="4975225" algn="l"/>
                <a:tab pos="5424488" algn="l"/>
                <a:tab pos="5873750" algn="l"/>
                <a:tab pos="6323013" algn="l"/>
                <a:tab pos="6772275" algn="l"/>
                <a:tab pos="7221538" algn="l"/>
                <a:tab pos="7670800" algn="l"/>
                <a:tab pos="8120063" algn="l"/>
                <a:tab pos="8569325" algn="l"/>
                <a:tab pos="9018588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925" algn="l"/>
                <a:tab pos="482600" algn="l"/>
                <a:tab pos="931863" algn="l"/>
                <a:tab pos="1381125" algn="l"/>
                <a:tab pos="1830388" algn="l"/>
                <a:tab pos="2279650" algn="l"/>
                <a:tab pos="2728913" algn="l"/>
                <a:tab pos="3178175" algn="l"/>
                <a:tab pos="3627438" algn="l"/>
                <a:tab pos="4076700" algn="l"/>
                <a:tab pos="4525963" algn="l"/>
                <a:tab pos="4975225" algn="l"/>
                <a:tab pos="5424488" algn="l"/>
                <a:tab pos="5873750" algn="l"/>
                <a:tab pos="6323013" algn="l"/>
                <a:tab pos="6772275" algn="l"/>
                <a:tab pos="7221538" algn="l"/>
                <a:tab pos="7670800" algn="l"/>
                <a:tab pos="8120063" algn="l"/>
                <a:tab pos="8569325" algn="l"/>
                <a:tab pos="9018588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925" algn="l"/>
                <a:tab pos="482600" algn="l"/>
                <a:tab pos="931863" algn="l"/>
                <a:tab pos="1381125" algn="l"/>
                <a:tab pos="1830388" algn="l"/>
                <a:tab pos="2279650" algn="l"/>
                <a:tab pos="2728913" algn="l"/>
                <a:tab pos="3178175" algn="l"/>
                <a:tab pos="3627438" algn="l"/>
                <a:tab pos="4076700" algn="l"/>
                <a:tab pos="4525963" algn="l"/>
                <a:tab pos="4975225" algn="l"/>
                <a:tab pos="5424488" algn="l"/>
                <a:tab pos="5873750" algn="l"/>
                <a:tab pos="6323013" algn="l"/>
                <a:tab pos="6772275" algn="l"/>
                <a:tab pos="7221538" algn="l"/>
                <a:tab pos="7670800" algn="l"/>
                <a:tab pos="8120063" algn="l"/>
                <a:tab pos="8569325" algn="l"/>
                <a:tab pos="9018588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925" algn="l"/>
                <a:tab pos="482600" algn="l"/>
                <a:tab pos="931863" algn="l"/>
                <a:tab pos="1381125" algn="l"/>
                <a:tab pos="1830388" algn="l"/>
                <a:tab pos="2279650" algn="l"/>
                <a:tab pos="2728913" algn="l"/>
                <a:tab pos="3178175" algn="l"/>
                <a:tab pos="3627438" algn="l"/>
                <a:tab pos="4076700" algn="l"/>
                <a:tab pos="4525963" algn="l"/>
                <a:tab pos="4975225" algn="l"/>
                <a:tab pos="5424488" algn="l"/>
                <a:tab pos="5873750" algn="l"/>
                <a:tab pos="6323013" algn="l"/>
                <a:tab pos="6772275" algn="l"/>
                <a:tab pos="7221538" algn="l"/>
                <a:tab pos="7670800" algn="l"/>
                <a:tab pos="8120063" algn="l"/>
                <a:tab pos="8569325" algn="l"/>
                <a:tab pos="9018588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925" algn="l"/>
                <a:tab pos="482600" algn="l"/>
                <a:tab pos="931863" algn="l"/>
                <a:tab pos="1381125" algn="l"/>
                <a:tab pos="1830388" algn="l"/>
                <a:tab pos="2279650" algn="l"/>
                <a:tab pos="2728913" algn="l"/>
                <a:tab pos="3178175" algn="l"/>
                <a:tab pos="3627438" algn="l"/>
                <a:tab pos="4076700" algn="l"/>
                <a:tab pos="4525963" algn="l"/>
                <a:tab pos="4975225" algn="l"/>
                <a:tab pos="5424488" algn="l"/>
                <a:tab pos="5873750" algn="l"/>
                <a:tab pos="6323013" algn="l"/>
                <a:tab pos="6772275" algn="l"/>
                <a:tab pos="7221538" algn="l"/>
                <a:tab pos="7670800" algn="l"/>
                <a:tab pos="8120063" algn="l"/>
                <a:tab pos="8569325" algn="l"/>
                <a:tab pos="9018588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925" algn="l"/>
                <a:tab pos="482600" algn="l"/>
                <a:tab pos="931863" algn="l"/>
                <a:tab pos="1381125" algn="l"/>
                <a:tab pos="1830388" algn="l"/>
                <a:tab pos="2279650" algn="l"/>
                <a:tab pos="2728913" algn="l"/>
                <a:tab pos="3178175" algn="l"/>
                <a:tab pos="3627438" algn="l"/>
                <a:tab pos="4076700" algn="l"/>
                <a:tab pos="4525963" algn="l"/>
                <a:tab pos="4975225" algn="l"/>
                <a:tab pos="5424488" algn="l"/>
                <a:tab pos="5873750" algn="l"/>
                <a:tab pos="6323013" algn="l"/>
                <a:tab pos="6772275" algn="l"/>
                <a:tab pos="7221538" algn="l"/>
                <a:tab pos="7670800" algn="l"/>
                <a:tab pos="8120063" algn="l"/>
                <a:tab pos="8569325" algn="l"/>
                <a:tab pos="9018588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tx1"/>
                </a:solidFill>
              </a:rPr>
              <a:t>1. Introdução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tx1"/>
                </a:solidFill>
              </a:rPr>
              <a:t>2. Referencial Teórico 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tx1"/>
                </a:solidFill>
              </a:rPr>
              <a:t>2.1. Estresse No Trabalho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tx1"/>
                </a:solidFill>
              </a:rPr>
              <a:t>2.2. O Profissional de TI e o Estresse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tx1"/>
                </a:solidFill>
              </a:rPr>
              <a:t>3.  Trabalhos Relacionados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tx1"/>
                </a:solidFill>
              </a:rPr>
              <a:t>4. Desenvolvimento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tx1"/>
                </a:solidFill>
              </a:rPr>
              <a:t>4.1. Planejamento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1"/>
                </a:solidFill>
              </a:rPr>
              <a:t>4</a:t>
            </a:r>
            <a:r>
              <a:rPr lang="pt-BR" sz="2000" dirty="0" smtClean="0">
                <a:solidFill>
                  <a:schemeClr val="tx1"/>
                </a:solidFill>
              </a:rPr>
              <a:t>.2. Caracterização dos Entrevistados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1"/>
                </a:solidFill>
              </a:rPr>
              <a:t>4</a:t>
            </a:r>
            <a:r>
              <a:rPr lang="pt-BR" sz="2000" dirty="0" smtClean="0">
                <a:solidFill>
                  <a:schemeClr val="tx1"/>
                </a:solidFill>
              </a:rPr>
              <a:t>.3. Análise dos Dados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1"/>
                </a:solidFill>
              </a:rPr>
              <a:t>5</a:t>
            </a:r>
            <a:r>
              <a:rPr lang="pt-BR" sz="2000" dirty="0" smtClean="0">
                <a:solidFill>
                  <a:schemeClr val="tx1"/>
                </a:solidFill>
              </a:rPr>
              <a:t>. Conclusão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1"/>
                </a:solidFill>
              </a:rPr>
              <a:t>5</a:t>
            </a:r>
            <a:r>
              <a:rPr lang="pt-BR" sz="2000" dirty="0" smtClean="0">
                <a:solidFill>
                  <a:schemeClr val="tx1"/>
                </a:solidFill>
              </a:rPr>
              <a:t>.1. Trabalhos Futuros</a:t>
            </a:r>
          </a:p>
          <a:p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7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01708"/>
            <a:ext cx="10919884" cy="661147"/>
          </a:xfrm>
        </p:spPr>
        <p:txBody>
          <a:bodyPr/>
          <a:lstStyle/>
          <a:p>
            <a:pPr algn="l"/>
            <a:r>
              <a:rPr lang="pt-BR" dirty="0" smtClean="0"/>
              <a:t>1. INTRODUÇÃO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5EBF03F-6826-4C05-AB80-BF7CCA99FA46}" type="slidenum">
              <a:rPr lang="pt-BR" altLang="pt-BR" smtClean="0"/>
              <a:pPr/>
              <a:t>3</a:t>
            </a:fld>
            <a:endParaRPr lang="pt-BR" alt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2" y="6312835"/>
            <a:ext cx="566889" cy="50482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559858" y="17234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019081" y="1005922"/>
            <a:ext cx="10510403" cy="5374148"/>
          </a:xfrm>
          <a:prstGeom prst="rect">
            <a:avLst/>
          </a:prstGeom>
          <a:solidFill>
            <a:schemeClr val="bg1">
              <a:alpha val="50000"/>
            </a:schemeClr>
          </a:solidFill>
          <a:ln w="9360" cap="sq">
            <a:noFill/>
            <a:miter lim="800000"/>
            <a:headEnd/>
            <a:tailEnd/>
          </a:ln>
          <a:effectLst/>
          <a:extLst/>
        </p:spPr>
        <p:txBody>
          <a:bodyPr lIns="90000" tIns="46800" rIns="90000" bIns="46800"/>
          <a:lstStyle>
            <a:lvl1pPr marL="34925">
              <a:tabLst>
                <a:tab pos="34925" algn="l"/>
                <a:tab pos="482600" algn="l"/>
                <a:tab pos="931863" algn="l"/>
                <a:tab pos="1381125" algn="l"/>
                <a:tab pos="1830388" algn="l"/>
                <a:tab pos="2279650" algn="l"/>
                <a:tab pos="2728913" algn="l"/>
                <a:tab pos="3178175" algn="l"/>
                <a:tab pos="3627438" algn="l"/>
                <a:tab pos="4076700" algn="l"/>
                <a:tab pos="4525963" algn="l"/>
                <a:tab pos="4975225" algn="l"/>
                <a:tab pos="5424488" algn="l"/>
                <a:tab pos="5873750" algn="l"/>
                <a:tab pos="6323013" algn="l"/>
                <a:tab pos="6772275" algn="l"/>
                <a:tab pos="7221538" algn="l"/>
                <a:tab pos="7670800" algn="l"/>
                <a:tab pos="8120063" algn="l"/>
                <a:tab pos="8569325" algn="l"/>
                <a:tab pos="9018588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925" algn="l"/>
                <a:tab pos="482600" algn="l"/>
                <a:tab pos="931863" algn="l"/>
                <a:tab pos="1381125" algn="l"/>
                <a:tab pos="1830388" algn="l"/>
                <a:tab pos="2279650" algn="l"/>
                <a:tab pos="2728913" algn="l"/>
                <a:tab pos="3178175" algn="l"/>
                <a:tab pos="3627438" algn="l"/>
                <a:tab pos="4076700" algn="l"/>
                <a:tab pos="4525963" algn="l"/>
                <a:tab pos="4975225" algn="l"/>
                <a:tab pos="5424488" algn="l"/>
                <a:tab pos="5873750" algn="l"/>
                <a:tab pos="6323013" algn="l"/>
                <a:tab pos="6772275" algn="l"/>
                <a:tab pos="7221538" algn="l"/>
                <a:tab pos="7670800" algn="l"/>
                <a:tab pos="8120063" algn="l"/>
                <a:tab pos="8569325" algn="l"/>
                <a:tab pos="9018588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925" algn="l"/>
                <a:tab pos="482600" algn="l"/>
                <a:tab pos="931863" algn="l"/>
                <a:tab pos="1381125" algn="l"/>
                <a:tab pos="1830388" algn="l"/>
                <a:tab pos="2279650" algn="l"/>
                <a:tab pos="2728913" algn="l"/>
                <a:tab pos="3178175" algn="l"/>
                <a:tab pos="3627438" algn="l"/>
                <a:tab pos="4076700" algn="l"/>
                <a:tab pos="4525963" algn="l"/>
                <a:tab pos="4975225" algn="l"/>
                <a:tab pos="5424488" algn="l"/>
                <a:tab pos="5873750" algn="l"/>
                <a:tab pos="6323013" algn="l"/>
                <a:tab pos="6772275" algn="l"/>
                <a:tab pos="7221538" algn="l"/>
                <a:tab pos="7670800" algn="l"/>
                <a:tab pos="8120063" algn="l"/>
                <a:tab pos="8569325" algn="l"/>
                <a:tab pos="9018588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925" algn="l"/>
                <a:tab pos="482600" algn="l"/>
                <a:tab pos="931863" algn="l"/>
                <a:tab pos="1381125" algn="l"/>
                <a:tab pos="1830388" algn="l"/>
                <a:tab pos="2279650" algn="l"/>
                <a:tab pos="2728913" algn="l"/>
                <a:tab pos="3178175" algn="l"/>
                <a:tab pos="3627438" algn="l"/>
                <a:tab pos="4076700" algn="l"/>
                <a:tab pos="4525963" algn="l"/>
                <a:tab pos="4975225" algn="l"/>
                <a:tab pos="5424488" algn="l"/>
                <a:tab pos="5873750" algn="l"/>
                <a:tab pos="6323013" algn="l"/>
                <a:tab pos="6772275" algn="l"/>
                <a:tab pos="7221538" algn="l"/>
                <a:tab pos="7670800" algn="l"/>
                <a:tab pos="8120063" algn="l"/>
                <a:tab pos="8569325" algn="l"/>
                <a:tab pos="9018588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925" algn="l"/>
                <a:tab pos="482600" algn="l"/>
                <a:tab pos="931863" algn="l"/>
                <a:tab pos="1381125" algn="l"/>
                <a:tab pos="1830388" algn="l"/>
                <a:tab pos="2279650" algn="l"/>
                <a:tab pos="2728913" algn="l"/>
                <a:tab pos="3178175" algn="l"/>
                <a:tab pos="3627438" algn="l"/>
                <a:tab pos="4076700" algn="l"/>
                <a:tab pos="4525963" algn="l"/>
                <a:tab pos="4975225" algn="l"/>
                <a:tab pos="5424488" algn="l"/>
                <a:tab pos="5873750" algn="l"/>
                <a:tab pos="6323013" algn="l"/>
                <a:tab pos="6772275" algn="l"/>
                <a:tab pos="7221538" algn="l"/>
                <a:tab pos="7670800" algn="l"/>
                <a:tab pos="8120063" algn="l"/>
                <a:tab pos="8569325" algn="l"/>
                <a:tab pos="9018588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925" algn="l"/>
                <a:tab pos="482600" algn="l"/>
                <a:tab pos="931863" algn="l"/>
                <a:tab pos="1381125" algn="l"/>
                <a:tab pos="1830388" algn="l"/>
                <a:tab pos="2279650" algn="l"/>
                <a:tab pos="2728913" algn="l"/>
                <a:tab pos="3178175" algn="l"/>
                <a:tab pos="3627438" algn="l"/>
                <a:tab pos="4076700" algn="l"/>
                <a:tab pos="4525963" algn="l"/>
                <a:tab pos="4975225" algn="l"/>
                <a:tab pos="5424488" algn="l"/>
                <a:tab pos="5873750" algn="l"/>
                <a:tab pos="6323013" algn="l"/>
                <a:tab pos="6772275" algn="l"/>
                <a:tab pos="7221538" algn="l"/>
                <a:tab pos="7670800" algn="l"/>
                <a:tab pos="8120063" algn="l"/>
                <a:tab pos="8569325" algn="l"/>
                <a:tab pos="9018588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925" algn="l"/>
                <a:tab pos="482600" algn="l"/>
                <a:tab pos="931863" algn="l"/>
                <a:tab pos="1381125" algn="l"/>
                <a:tab pos="1830388" algn="l"/>
                <a:tab pos="2279650" algn="l"/>
                <a:tab pos="2728913" algn="l"/>
                <a:tab pos="3178175" algn="l"/>
                <a:tab pos="3627438" algn="l"/>
                <a:tab pos="4076700" algn="l"/>
                <a:tab pos="4525963" algn="l"/>
                <a:tab pos="4975225" algn="l"/>
                <a:tab pos="5424488" algn="l"/>
                <a:tab pos="5873750" algn="l"/>
                <a:tab pos="6323013" algn="l"/>
                <a:tab pos="6772275" algn="l"/>
                <a:tab pos="7221538" algn="l"/>
                <a:tab pos="7670800" algn="l"/>
                <a:tab pos="8120063" algn="l"/>
                <a:tab pos="8569325" algn="l"/>
                <a:tab pos="9018588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925" algn="l"/>
                <a:tab pos="482600" algn="l"/>
                <a:tab pos="931863" algn="l"/>
                <a:tab pos="1381125" algn="l"/>
                <a:tab pos="1830388" algn="l"/>
                <a:tab pos="2279650" algn="l"/>
                <a:tab pos="2728913" algn="l"/>
                <a:tab pos="3178175" algn="l"/>
                <a:tab pos="3627438" algn="l"/>
                <a:tab pos="4076700" algn="l"/>
                <a:tab pos="4525963" algn="l"/>
                <a:tab pos="4975225" algn="l"/>
                <a:tab pos="5424488" algn="l"/>
                <a:tab pos="5873750" algn="l"/>
                <a:tab pos="6323013" algn="l"/>
                <a:tab pos="6772275" algn="l"/>
                <a:tab pos="7221538" algn="l"/>
                <a:tab pos="7670800" algn="l"/>
                <a:tab pos="8120063" algn="l"/>
                <a:tab pos="8569325" algn="l"/>
                <a:tab pos="9018588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925" algn="l"/>
                <a:tab pos="482600" algn="l"/>
                <a:tab pos="931863" algn="l"/>
                <a:tab pos="1381125" algn="l"/>
                <a:tab pos="1830388" algn="l"/>
                <a:tab pos="2279650" algn="l"/>
                <a:tab pos="2728913" algn="l"/>
                <a:tab pos="3178175" algn="l"/>
                <a:tab pos="3627438" algn="l"/>
                <a:tab pos="4076700" algn="l"/>
                <a:tab pos="4525963" algn="l"/>
                <a:tab pos="4975225" algn="l"/>
                <a:tab pos="5424488" algn="l"/>
                <a:tab pos="5873750" algn="l"/>
                <a:tab pos="6323013" algn="l"/>
                <a:tab pos="6772275" algn="l"/>
                <a:tab pos="7221538" algn="l"/>
                <a:tab pos="7670800" algn="l"/>
                <a:tab pos="8120063" algn="l"/>
                <a:tab pos="8569325" algn="l"/>
                <a:tab pos="9018588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tx1"/>
                </a:solidFill>
              </a:rPr>
              <a:t>XXXXXXX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43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176462" y="2273485"/>
            <a:ext cx="7467600" cy="936625"/>
          </a:xfrm>
          <a:prstGeom prst="rect">
            <a:avLst/>
          </a:prstGeom>
          <a:solidFill>
            <a:schemeClr val="bg1">
              <a:alpha val="50000"/>
            </a:schemeClr>
          </a:solidFill>
          <a:ln w="9360" cap="sq">
            <a:noFill/>
            <a:miter lim="800000"/>
            <a:headEnd/>
            <a:tailEnd/>
          </a:ln>
          <a:effectLst/>
          <a:extLst/>
        </p:spPr>
        <p:txBody>
          <a:bodyPr lIns="90000" tIns="46800" rIns="90000" bIns="46800"/>
          <a:lstStyle>
            <a:lvl1pPr marL="34925">
              <a:tabLst>
                <a:tab pos="34925" algn="l"/>
                <a:tab pos="482600" algn="l"/>
                <a:tab pos="931863" algn="l"/>
                <a:tab pos="1381125" algn="l"/>
                <a:tab pos="1830388" algn="l"/>
                <a:tab pos="2279650" algn="l"/>
                <a:tab pos="2728913" algn="l"/>
                <a:tab pos="3178175" algn="l"/>
                <a:tab pos="3627438" algn="l"/>
                <a:tab pos="4076700" algn="l"/>
                <a:tab pos="4525963" algn="l"/>
                <a:tab pos="4975225" algn="l"/>
                <a:tab pos="5424488" algn="l"/>
                <a:tab pos="5873750" algn="l"/>
                <a:tab pos="6323013" algn="l"/>
                <a:tab pos="6772275" algn="l"/>
                <a:tab pos="7221538" algn="l"/>
                <a:tab pos="7670800" algn="l"/>
                <a:tab pos="8120063" algn="l"/>
                <a:tab pos="8569325" algn="l"/>
                <a:tab pos="9018588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925" algn="l"/>
                <a:tab pos="482600" algn="l"/>
                <a:tab pos="931863" algn="l"/>
                <a:tab pos="1381125" algn="l"/>
                <a:tab pos="1830388" algn="l"/>
                <a:tab pos="2279650" algn="l"/>
                <a:tab pos="2728913" algn="l"/>
                <a:tab pos="3178175" algn="l"/>
                <a:tab pos="3627438" algn="l"/>
                <a:tab pos="4076700" algn="l"/>
                <a:tab pos="4525963" algn="l"/>
                <a:tab pos="4975225" algn="l"/>
                <a:tab pos="5424488" algn="l"/>
                <a:tab pos="5873750" algn="l"/>
                <a:tab pos="6323013" algn="l"/>
                <a:tab pos="6772275" algn="l"/>
                <a:tab pos="7221538" algn="l"/>
                <a:tab pos="7670800" algn="l"/>
                <a:tab pos="8120063" algn="l"/>
                <a:tab pos="8569325" algn="l"/>
                <a:tab pos="9018588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925" algn="l"/>
                <a:tab pos="482600" algn="l"/>
                <a:tab pos="931863" algn="l"/>
                <a:tab pos="1381125" algn="l"/>
                <a:tab pos="1830388" algn="l"/>
                <a:tab pos="2279650" algn="l"/>
                <a:tab pos="2728913" algn="l"/>
                <a:tab pos="3178175" algn="l"/>
                <a:tab pos="3627438" algn="l"/>
                <a:tab pos="4076700" algn="l"/>
                <a:tab pos="4525963" algn="l"/>
                <a:tab pos="4975225" algn="l"/>
                <a:tab pos="5424488" algn="l"/>
                <a:tab pos="5873750" algn="l"/>
                <a:tab pos="6323013" algn="l"/>
                <a:tab pos="6772275" algn="l"/>
                <a:tab pos="7221538" algn="l"/>
                <a:tab pos="7670800" algn="l"/>
                <a:tab pos="8120063" algn="l"/>
                <a:tab pos="8569325" algn="l"/>
                <a:tab pos="9018588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925" algn="l"/>
                <a:tab pos="482600" algn="l"/>
                <a:tab pos="931863" algn="l"/>
                <a:tab pos="1381125" algn="l"/>
                <a:tab pos="1830388" algn="l"/>
                <a:tab pos="2279650" algn="l"/>
                <a:tab pos="2728913" algn="l"/>
                <a:tab pos="3178175" algn="l"/>
                <a:tab pos="3627438" algn="l"/>
                <a:tab pos="4076700" algn="l"/>
                <a:tab pos="4525963" algn="l"/>
                <a:tab pos="4975225" algn="l"/>
                <a:tab pos="5424488" algn="l"/>
                <a:tab pos="5873750" algn="l"/>
                <a:tab pos="6323013" algn="l"/>
                <a:tab pos="6772275" algn="l"/>
                <a:tab pos="7221538" algn="l"/>
                <a:tab pos="7670800" algn="l"/>
                <a:tab pos="8120063" algn="l"/>
                <a:tab pos="8569325" algn="l"/>
                <a:tab pos="9018588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925" algn="l"/>
                <a:tab pos="482600" algn="l"/>
                <a:tab pos="931863" algn="l"/>
                <a:tab pos="1381125" algn="l"/>
                <a:tab pos="1830388" algn="l"/>
                <a:tab pos="2279650" algn="l"/>
                <a:tab pos="2728913" algn="l"/>
                <a:tab pos="3178175" algn="l"/>
                <a:tab pos="3627438" algn="l"/>
                <a:tab pos="4076700" algn="l"/>
                <a:tab pos="4525963" algn="l"/>
                <a:tab pos="4975225" algn="l"/>
                <a:tab pos="5424488" algn="l"/>
                <a:tab pos="5873750" algn="l"/>
                <a:tab pos="6323013" algn="l"/>
                <a:tab pos="6772275" algn="l"/>
                <a:tab pos="7221538" algn="l"/>
                <a:tab pos="7670800" algn="l"/>
                <a:tab pos="8120063" algn="l"/>
                <a:tab pos="8569325" algn="l"/>
                <a:tab pos="9018588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925" algn="l"/>
                <a:tab pos="482600" algn="l"/>
                <a:tab pos="931863" algn="l"/>
                <a:tab pos="1381125" algn="l"/>
                <a:tab pos="1830388" algn="l"/>
                <a:tab pos="2279650" algn="l"/>
                <a:tab pos="2728913" algn="l"/>
                <a:tab pos="3178175" algn="l"/>
                <a:tab pos="3627438" algn="l"/>
                <a:tab pos="4076700" algn="l"/>
                <a:tab pos="4525963" algn="l"/>
                <a:tab pos="4975225" algn="l"/>
                <a:tab pos="5424488" algn="l"/>
                <a:tab pos="5873750" algn="l"/>
                <a:tab pos="6323013" algn="l"/>
                <a:tab pos="6772275" algn="l"/>
                <a:tab pos="7221538" algn="l"/>
                <a:tab pos="7670800" algn="l"/>
                <a:tab pos="8120063" algn="l"/>
                <a:tab pos="8569325" algn="l"/>
                <a:tab pos="9018588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925" algn="l"/>
                <a:tab pos="482600" algn="l"/>
                <a:tab pos="931863" algn="l"/>
                <a:tab pos="1381125" algn="l"/>
                <a:tab pos="1830388" algn="l"/>
                <a:tab pos="2279650" algn="l"/>
                <a:tab pos="2728913" algn="l"/>
                <a:tab pos="3178175" algn="l"/>
                <a:tab pos="3627438" algn="l"/>
                <a:tab pos="4076700" algn="l"/>
                <a:tab pos="4525963" algn="l"/>
                <a:tab pos="4975225" algn="l"/>
                <a:tab pos="5424488" algn="l"/>
                <a:tab pos="5873750" algn="l"/>
                <a:tab pos="6323013" algn="l"/>
                <a:tab pos="6772275" algn="l"/>
                <a:tab pos="7221538" algn="l"/>
                <a:tab pos="7670800" algn="l"/>
                <a:tab pos="8120063" algn="l"/>
                <a:tab pos="8569325" algn="l"/>
                <a:tab pos="9018588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925" algn="l"/>
                <a:tab pos="482600" algn="l"/>
                <a:tab pos="931863" algn="l"/>
                <a:tab pos="1381125" algn="l"/>
                <a:tab pos="1830388" algn="l"/>
                <a:tab pos="2279650" algn="l"/>
                <a:tab pos="2728913" algn="l"/>
                <a:tab pos="3178175" algn="l"/>
                <a:tab pos="3627438" algn="l"/>
                <a:tab pos="4076700" algn="l"/>
                <a:tab pos="4525963" algn="l"/>
                <a:tab pos="4975225" algn="l"/>
                <a:tab pos="5424488" algn="l"/>
                <a:tab pos="5873750" algn="l"/>
                <a:tab pos="6323013" algn="l"/>
                <a:tab pos="6772275" algn="l"/>
                <a:tab pos="7221538" algn="l"/>
                <a:tab pos="7670800" algn="l"/>
                <a:tab pos="8120063" algn="l"/>
                <a:tab pos="8569325" algn="l"/>
                <a:tab pos="9018588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925" algn="l"/>
                <a:tab pos="482600" algn="l"/>
                <a:tab pos="931863" algn="l"/>
                <a:tab pos="1381125" algn="l"/>
                <a:tab pos="1830388" algn="l"/>
                <a:tab pos="2279650" algn="l"/>
                <a:tab pos="2728913" algn="l"/>
                <a:tab pos="3178175" algn="l"/>
                <a:tab pos="3627438" algn="l"/>
                <a:tab pos="4076700" algn="l"/>
                <a:tab pos="4525963" algn="l"/>
                <a:tab pos="4975225" algn="l"/>
                <a:tab pos="5424488" algn="l"/>
                <a:tab pos="5873750" algn="l"/>
                <a:tab pos="6323013" algn="l"/>
                <a:tab pos="6772275" algn="l"/>
                <a:tab pos="7221538" algn="l"/>
                <a:tab pos="7670800" algn="l"/>
                <a:tab pos="8120063" algn="l"/>
                <a:tab pos="8569325" algn="l"/>
                <a:tab pos="9018588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&lt;título&gt;</a:t>
            </a:r>
          </a:p>
          <a:p>
            <a:pPr algn="ctr">
              <a:buClrTx/>
              <a:buFontTx/>
              <a:buNone/>
            </a:pPr>
            <a:endParaRPr lang="pt-BR" altLang="pt-BR" sz="2000" dirty="0" smtClean="0">
              <a:solidFill>
                <a:srgbClr val="000000"/>
              </a:solidFill>
            </a:endParaRPr>
          </a:p>
          <a:p>
            <a:pPr algn="ctr">
              <a:buClrTx/>
              <a:buFontTx/>
              <a:buNone/>
            </a:pPr>
            <a:endParaRPr lang="pt-BR" altLang="pt-BR" sz="2000" dirty="0" smtClean="0">
              <a:solidFill>
                <a:srgbClr val="000000"/>
              </a:solidFill>
            </a:endParaRPr>
          </a:p>
          <a:p>
            <a:pPr algn="ctr">
              <a:buClrTx/>
              <a:buFontTx/>
              <a:buNone/>
            </a:pPr>
            <a:r>
              <a:rPr lang="pt-BR" altLang="pt-BR" sz="2000" dirty="0" smtClean="0">
                <a:solidFill>
                  <a:srgbClr val="000000"/>
                </a:solidFill>
              </a:rPr>
              <a:t>&lt;seu nome&gt;</a:t>
            </a:r>
            <a:endParaRPr lang="pt-BR" altLang="pt-BR" sz="2000" dirty="0">
              <a:solidFill>
                <a:srgbClr val="000000"/>
              </a:solidFill>
            </a:endParaRPr>
          </a:p>
          <a:p>
            <a:pPr algn="ctr">
              <a:buClrTx/>
              <a:buFontTx/>
              <a:buNone/>
            </a:pPr>
            <a:r>
              <a:rPr lang="pt-BR" altLang="pt-BR" sz="2000" dirty="0" smtClean="0">
                <a:solidFill>
                  <a:srgbClr val="000000"/>
                </a:solidFill>
              </a:rPr>
              <a:t>Orientador: &lt;seu orientador&gt;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8077201" y="6353176"/>
            <a:ext cx="2132013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76462" y="4822821"/>
            <a:ext cx="7467600" cy="936625"/>
          </a:xfrm>
          <a:prstGeom prst="rect">
            <a:avLst/>
          </a:prstGeom>
          <a:solidFill>
            <a:schemeClr val="bg1">
              <a:alpha val="50000"/>
            </a:schemeClr>
          </a:solidFill>
          <a:ln w="9360" cap="sq">
            <a:noFill/>
            <a:miter lim="800000"/>
            <a:headEnd/>
            <a:tailEnd/>
          </a:ln>
          <a:effectLst/>
          <a:extLst/>
        </p:spPr>
        <p:txBody>
          <a:bodyPr lIns="90000" tIns="46800" rIns="90000" bIns="46800"/>
          <a:lstStyle>
            <a:lvl1pPr marL="34925">
              <a:tabLst>
                <a:tab pos="34925" algn="l"/>
                <a:tab pos="482600" algn="l"/>
                <a:tab pos="931863" algn="l"/>
                <a:tab pos="1381125" algn="l"/>
                <a:tab pos="1830388" algn="l"/>
                <a:tab pos="2279650" algn="l"/>
                <a:tab pos="2728913" algn="l"/>
                <a:tab pos="3178175" algn="l"/>
                <a:tab pos="3627438" algn="l"/>
                <a:tab pos="4076700" algn="l"/>
                <a:tab pos="4525963" algn="l"/>
                <a:tab pos="4975225" algn="l"/>
                <a:tab pos="5424488" algn="l"/>
                <a:tab pos="5873750" algn="l"/>
                <a:tab pos="6323013" algn="l"/>
                <a:tab pos="6772275" algn="l"/>
                <a:tab pos="7221538" algn="l"/>
                <a:tab pos="7670800" algn="l"/>
                <a:tab pos="8120063" algn="l"/>
                <a:tab pos="8569325" algn="l"/>
                <a:tab pos="9018588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925" algn="l"/>
                <a:tab pos="482600" algn="l"/>
                <a:tab pos="931863" algn="l"/>
                <a:tab pos="1381125" algn="l"/>
                <a:tab pos="1830388" algn="l"/>
                <a:tab pos="2279650" algn="l"/>
                <a:tab pos="2728913" algn="l"/>
                <a:tab pos="3178175" algn="l"/>
                <a:tab pos="3627438" algn="l"/>
                <a:tab pos="4076700" algn="l"/>
                <a:tab pos="4525963" algn="l"/>
                <a:tab pos="4975225" algn="l"/>
                <a:tab pos="5424488" algn="l"/>
                <a:tab pos="5873750" algn="l"/>
                <a:tab pos="6323013" algn="l"/>
                <a:tab pos="6772275" algn="l"/>
                <a:tab pos="7221538" algn="l"/>
                <a:tab pos="7670800" algn="l"/>
                <a:tab pos="8120063" algn="l"/>
                <a:tab pos="8569325" algn="l"/>
                <a:tab pos="9018588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925" algn="l"/>
                <a:tab pos="482600" algn="l"/>
                <a:tab pos="931863" algn="l"/>
                <a:tab pos="1381125" algn="l"/>
                <a:tab pos="1830388" algn="l"/>
                <a:tab pos="2279650" algn="l"/>
                <a:tab pos="2728913" algn="l"/>
                <a:tab pos="3178175" algn="l"/>
                <a:tab pos="3627438" algn="l"/>
                <a:tab pos="4076700" algn="l"/>
                <a:tab pos="4525963" algn="l"/>
                <a:tab pos="4975225" algn="l"/>
                <a:tab pos="5424488" algn="l"/>
                <a:tab pos="5873750" algn="l"/>
                <a:tab pos="6323013" algn="l"/>
                <a:tab pos="6772275" algn="l"/>
                <a:tab pos="7221538" algn="l"/>
                <a:tab pos="7670800" algn="l"/>
                <a:tab pos="8120063" algn="l"/>
                <a:tab pos="8569325" algn="l"/>
                <a:tab pos="9018588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925" algn="l"/>
                <a:tab pos="482600" algn="l"/>
                <a:tab pos="931863" algn="l"/>
                <a:tab pos="1381125" algn="l"/>
                <a:tab pos="1830388" algn="l"/>
                <a:tab pos="2279650" algn="l"/>
                <a:tab pos="2728913" algn="l"/>
                <a:tab pos="3178175" algn="l"/>
                <a:tab pos="3627438" algn="l"/>
                <a:tab pos="4076700" algn="l"/>
                <a:tab pos="4525963" algn="l"/>
                <a:tab pos="4975225" algn="l"/>
                <a:tab pos="5424488" algn="l"/>
                <a:tab pos="5873750" algn="l"/>
                <a:tab pos="6323013" algn="l"/>
                <a:tab pos="6772275" algn="l"/>
                <a:tab pos="7221538" algn="l"/>
                <a:tab pos="7670800" algn="l"/>
                <a:tab pos="8120063" algn="l"/>
                <a:tab pos="8569325" algn="l"/>
                <a:tab pos="9018588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925" algn="l"/>
                <a:tab pos="482600" algn="l"/>
                <a:tab pos="931863" algn="l"/>
                <a:tab pos="1381125" algn="l"/>
                <a:tab pos="1830388" algn="l"/>
                <a:tab pos="2279650" algn="l"/>
                <a:tab pos="2728913" algn="l"/>
                <a:tab pos="3178175" algn="l"/>
                <a:tab pos="3627438" algn="l"/>
                <a:tab pos="4076700" algn="l"/>
                <a:tab pos="4525963" algn="l"/>
                <a:tab pos="4975225" algn="l"/>
                <a:tab pos="5424488" algn="l"/>
                <a:tab pos="5873750" algn="l"/>
                <a:tab pos="6323013" algn="l"/>
                <a:tab pos="6772275" algn="l"/>
                <a:tab pos="7221538" algn="l"/>
                <a:tab pos="7670800" algn="l"/>
                <a:tab pos="8120063" algn="l"/>
                <a:tab pos="8569325" algn="l"/>
                <a:tab pos="9018588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925" algn="l"/>
                <a:tab pos="482600" algn="l"/>
                <a:tab pos="931863" algn="l"/>
                <a:tab pos="1381125" algn="l"/>
                <a:tab pos="1830388" algn="l"/>
                <a:tab pos="2279650" algn="l"/>
                <a:tab pos="2728913" algn="l"/>
                <a:tab pos="3178175" algn="l"/>
                <a:tab pos="3627438" algn="l"/>
                <a:tab pos="4076700" algn="l"/>
                <a:tab pos="4525963" algn="l"/>
                <a:tab pos="4975225" algn="l"/>
                <a:tab pos="5424488" algn="l"/>
                <a:tab pos="5873750" algn="l"/>
                <a:tab pos="6323013" algn="l"/>
                <a:tab pos="6772275" algn="l"/>
                <a:tab pos="7221538" algn="l"/>
                <a:tab pos="7670800" algn="l"/>
                <a:tab pos="8120063" algn="l"/>
                <a:tab pos="8569325" algn="l"/>
                <a:tab pos="9018588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925" algn="l"/>
                <a:tab pos="482600" algn="l"/>
                <a:tab pos="931863" algn="l"/>
                <a:tab pos="1381125" algn="l"/>
                <a:tab pos="1830388" algn="l"/>
                <a:tab pos="2279650" algn="l"/>
                <a:tab pos="2728913" algn="l"/>
                <a:tab pos="3178175" algn="l"/>
                <a:tab pos="3627438" algn="l"/>
                <a:tab pos="4076700" algn="l"/>
                <a:tab pos="4525963" algn="l"/>
                <a:tab pos="4975225" algn="l"/>
                <a:tab pos="5424488" algn="l"/>
                <a:tab pos="5873750" algn="l"/>
                <a:tab pos="6323013" algn="l"/>
                <a:tab pos="6772275" algn="l"/>
                <a:tab pos="7221538" algn="l"/>
                <a:tab pos="7670800" algn="l"/>
                <a:tab pos="8120063" algn="l"/>
                <a:tab pos="8569325" algn="l"/>
                <a:tab pos="9018588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925" algn="l"/>
                <a:tab pos="482600" algn="l"/>
                <a:tab pos="931863" algn="l"/>
                <a:tab pos="1381125" algn="l"/>
                <a:tab pos="1830388" algn="l"/>
                <a:tab pos="2279650" algn="l"/>
                <a:tab pos="2728913" algn="l"/>
                <a:tab pos="3178175" algn="l"/>
                <a:tab pos="3627438" algn="l"/>
                <a:tab pos="4076700" algn="l"/>
                <a:tab pos="4525963" algn="l"/>
                <a:tab pos="4975225" algn="l"/>
                <a:tab pos="5424488" algn="l"/>
                <a:tab pos="5873750" algn="l"/>
                <a:tab pos="6323013" algn="l"/>
                <a:tab pos="6772275" algn="l"/>
                <a:tab pos="7221538" algn="l"/>
                <a:tab pos="7670800" algn="l"/>
                <a:tab pos="8120063" algn="l"/>
                <a:tab pos="8569325" algn="l"/>
                <a:tab pos="9018588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925" algn="l"/>
                <a:tab pos="482600" algn="l"/>
                <a:tab pos="931863" algn="l"/>
                <a:tab pos="1381125" algn="l"/>
                <a:tab pos="1830388" algn="l"/>
                <a:tab pos="2279650" algn="l"/>
                <a:tab pos="2728913" algn="l"/>
                <a:tab pos="3178175" algn="l"/>
                <a:tab pos="3627438" algn="l"/>
                <a:tab pos="4076700" algn="l"/>
                <a:tab pos="4525963" algn="l"/>
                <a:tab pos="4975225" algn="l"/>
                <a:tab pos="5424488" algn="l"/>
                <a:tab pos="5873750" algn="l"/>
                <a:tab pos="6323013" algn="l"/>
                <a:tab pos="6772275" algn="l"/>
                <a:tab pos="7221538" algn="l"/>
                <a:tab pos="7670800" algn="l"/>
                <a:tab pos="8120063" algn="l"/>
                <a:tab pos="8569325" algn="l"/>
                <a:tab pos="9018588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pt-BR" sz="4000" b="1" dirty="0" smtClean="0">
                <a:solidFill>
                  <a:schemeClr val="tx1"/>
                </a:solidFill>
              </a:rPr>
              <a:t>Obrigado!</a:t>
            </a:r>
            <a:endParaRPr lang="pt-BR" sz="4000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768" y="35349"/>
            <a:ext cx="3826988" cy="158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077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593CF9F59C7174BBA9A6625472A38CC" ma:contentTypeVersion="7" ma:contentTypeDescription="Crie um novo documento." ma:contentTypeScope="" ma:versionID="b5140a6aec1a1712ab2907951759266a">
  <xsd:schema xmlns:xsd="http://www.w3.org/2001/XMLSchema" xmlns:xs="http://www.w3.org/2001/XMLSchema" xmlns:p="http://schemas.microsoft.com/office/2006/metadata/properties" xmlns:ns2="cbafa7bc-73c9-4d3e-bee1-ed64f12fd756" targetNamespace="http://schemas.microsoft.com/office/2006/metadata/properties" ma:root="true" ma:fieldsID="805e013fe3878c8e756df7d22f96e4b0" ns2:_="">
    <xsd:import namespace="cbafa7bc-73c9-4d3e-bee1-ed64f12fd7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afa7bc-73c9-4d3e-bee1-ed64f12fd7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221C73-C752-4CA2-8BED-08B02CEB2757}"/>
</file>

<file path=customXml/itemProps2.xml><?xml version="1.0" encoding="utf-8"?>
<ds:datastoreItem xmlns:ds="http://schemas.openxmlformats.org/officeDocument/2006/customXml" ds:itemID="{7A4D8171-8CE6-4687-A96C-F7E8714E6F4B}"/>
</file>

<file path=customXml/itemProps3.xml><?xml version="1.0" encoding="utf-8"?>
<ds:datastoreItem xmlns:ds="http://schemas.openxmlformats.org/officeDocument/2006/customXml" ds:itemID="{FF608D4E-56DE-4A76-BD86-D181CF78728C}"/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2803</TotalTime>
  <Words>89</Words>
  <Application>Microsoft Office PowerPoint</Application>
  <PresentationFormat>Widescreen</PresentationFormat>
  <Paragraphs>28</Paragraphs>
  <Slides>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Microsoft YaHei</vt:lpstr>
      <vt:lpstr>Arial</vt:lpstr>
      <vt:lpstr>Calibri</vt:lpstr>
      <vt:lpstr>Tw Cen MT</vt:lpstr>
      <vt:lpstr>Gotícula</vt:lpstr>
      <vt:lpstr>Apresentação do PowerPoint</vt:lpstr>
      <vt:lpstr>Agenda</vt:lpstr>
      <vt:lpstr>1. INTRODUÇÃO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charles.marques@outlook.com</dc:creator>
  <cp:lastModifiedBy>Usuário</cp:lastModifiedBy>
  <cp:revision>133</cp:revision>
  <dcterms:created xsi:type="dcterms:W3CDTF">2016-12-13T22:24:45Z</dcterms:created>
  <dcterms:modified xsi:type="dcterms:W3CDTF">2020-04-21T01:13:29Z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0x0101008593CF9F59C7174BBA9A6625472A38CC</vt:lpwstr>
  </property>
</Properties>
</file>