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2" r:id="rId3"/>
    <p:sldId id="258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8" autoAdjust="0"/>
    <p:restoredTop sz="82201" autoAdjust="0"/>
  </p:normalViewPr>
  <p:slideViewPr>
    <p:cSldViewPr snapToGrid="0">
      <p:cViewPr varScale="1">
        <p:scale>
          <a:sx n="93" d="100"/>
          <a:sy n="93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52849c133376728" providerId="LiveId" clId="{9BC4016D-4FBC-4A3A-B719-229EAEA5D1A4}"/>
    <pc:docChg chg="undo custSel modSld sldOrd">
      <pc:chgData name="" userId="752849c133376728" providerId="LiveId" clId="{9BC4016D-4FBC-4A3A-B719-229EAEA5D1A4}" dt="2022-06-13T17:05:05.868" v="1971" actId="20577"/>
      <pc:docMkLst>
        <pc:docMk/>
      </pc:docMkLst>
      <pc:sldChg chg="addSp delSp modSp">
        <pc:chgData name="" userId="752849c133376728" providerId="LiveId" clId="{9BC4016D-4FBC-4A3A-B719-229EAEA5D1A4}" dt="2022-06-13T16:14:08.393" v="47" actId="1076"/>
        <pc:sldMkLst>
          <pc:docMk/>
          <pc:sldMk cId="1567804663" sldId="257"/>
        </pc:sldMkLst>
        <pc:spChg chg="add del mod">
          <ac:chgData name="" userId="752849c133376728" providerId="LiveId" clId="{9BC4016D-4FBC-4A3A-B719-229EAEA5D1A4}" dt="2022-06-13T16:13:56.228" v="46" actId="14100"/>
          <ac:spMkLst>
            <pc:docMk/>
            <pc:sldMk cId="1567804663" sldId="257"/>
            <ac:spMk id="6" creationId="{3BBB6E59-D4FC-4180-8D29-F329D6650694}"/>
          </ac:spMkLst>
        </pc:spChg>
        <pc:spChg chg="mod">
          <ac:chgData name="" userId="752849c133376728" providerId="LiveId" clId="{9BC4016D-4FBC-4A3A-B719-229EAEA5D1A4}" dt="2022-06-13T16:14:08.393" v="47" actId="1076"/>
          <ac:spMkLst>
            <pc:docMk/>
            <pc:sldMk cId="1567804663" sldId="257"/>
            <ac:spMk id="7" creationId="{F10918C3-842F-4733-AB29-8836597C978D}"/>
          </ac:spMkLst>
        </pc:spChg>
        <pc:spChg chg="mod">
          <ac:chgData name="" userId="752849c133376728" providerId="LiveId" clId="{9BC4016D-4FBC-4A3A-B719-229EAEA5D1A4}" dt="2022-06-13T16:14:08.393" v="47" actId="1076"/>
          <ac:spMkLst>
            <pc:docMk/>
            <pc:sldMk cId="1567804663" sldId="257"/>
            <ac:spMk id="8" creationId="{E1FC85A8-9BB9-40CC-99AC-CD175659D32B}"/>
          </ac:spMkLst>
        </pc:spChg>
        <pc:spChg chg="mod">
          <ac:chgData name="" userId="752849c133376728" providerId="LiveId" clId="{9BC4016D-4FBC-4A3A-B719-229EAEA5D1A4}" dt="2022-06-13T16:14:08.393" v="47" actId="1076"/>
          <ac:spMkLst>
            <pc:docMk/>
            <pc:sldMk cId="1567804663" sldId="257"/>
            <ac:spMk id="40" creationId="{9168111C-E611-482D-99A4-CEED92D5ED0A}"/>
          </ac:spMkLst>
        </pc:spChg>
        <pc:spChg chg="mod">
          <ac:chgData name="" userId="752849c133376728" providerId="LiveId" clId="{9BC4016D-4FBC-4A3A-B719-229EAEA5D1A4}" dt="2022-06-13T16:14:08.393" v="47" actId="1076"/>
          <ac:spMkLst>
            <pc:docMk/>
            <pc:sldMk cId="1567804663" sldId="257"/>
            <ac:spMk id="41" creationId="{E819FAD9-25BD-41DA-B0C3-F3D9A4E48B86}"/>
          </ac:spMkLst>
        </pc:spChg>
        <pc:grpChg chg="mod">
          <ac:chgData name="" userId="752849c133376728" providerId="LiveId" clId="{9BC4016D-4FBC-4A3A-B719-229EAEA5D1A4}" dt="2022-06-13T16:13:45.334" v="44" actId="1076"/>
          <ac:grpSpMkLst>
            <pc:docMk/>
            <pc:sldMk cId="1567804663" sldId="257"/>
            <ac:grpSpMk id="38" creationId="{E7EFEC7C-4C57-490A-8F56-F0DE72F63942}"/>
          </ac:grpSpMkLst>
        </pc:grpChg>
      </pc:sldChg>
      <pc:sldChg chg="addSp modSp modNotesTx">
        <pc:chgData name="" userId="752849c133376728" providerId="LiveId" clId="{9BC4016D-4FBC-4A3A-B719-229EAEA5D1A4}" dt="2022-06-13T16:53:46.217" v="1914" actId="20577"/>
        <pc:sldMkLst>
          <pc:docMk/>
          <pc:sldMk cId="1733378705" sldId="258"/>
        </pc:sldMkLst>
        <pc:spChg chg="mod">
          <ac:chgData name="" userId="752849c133376728" providerId="LiveId" clId="{9BC4016D-4FBC-4A3A-B719-229EAEA5D1A4}" dt="2022-06-13T16:20:39.343" v="184" actId="1076"/>
          <ac:spMkLst>
            <pc:docMk/>
            <pc:sldMk cId="1733378705" sldId="258"/>
            <ac:spMk id="6" creationId="{3BBB6E59-D4FC-4180-8D29-F329D6650694}"/>
          </ac:spMkLst>
        </pc:spChg>
        <pc:spChg chg="add mod">
          <ac:chgData name="" userId="752849c133376728" providerId="LiveId" clId="{9BC4016D-4FBC-4A3A-B719-229EAEA5D1A4}" dt="2022-06-13T16:21:36.331" v="204" actId="1076"/>
          <ac:spMkLst>
            <pc:docMk/>
            <pc:sldMk cId="1733378705" sldId="258"/>
            <ac:spMk id="15" creationId="{DE2A2A65-9C38-456E-B1EE-15E0AA23079A}"/>
          </ac:spMkLst>
        </pc:spChg>
        <pc:spChg chg="mod">
          <ac:chgData name="" userId="752849c133376728" providerId="LiveId" clId="{9BC4016D-4FBC-4A3A-B719-229EAEA5D1A4}" dt="2022-06-13T16:17:22.854" v="156" actId="113"/>
          <ac:spMkLst>
            <pc:docMk/>
            <pc:sldMk cId="1733378705" sldId="258"/>
            <ac:spMk id="40" creationId="{7D3A979F-D018-4D36-AAE4-5E89072266BF}"/>
          </ac:spMkLst>
        </pc:spChg>
        <pc:picChg chg="add mod">
          <ac:chgData name="" userId="752849c133376728" providerId="LiveId" clId="{9BC4016D-4FBC-4A3A-B719-229EAEA5D1A4}" dt="2022-06-13T16:21:33.442" v="203" actId="1076"/>
          <ac:picMkLst>
            <pc:docMk/>
            <pc:sldMk cId="1733378705" sldId="258"/>
            <ac:picMk id="3" creationId="{B99AB15E-9F1C-4BE0-ABA6-C4E8A6BAE09A}"/>
          </ac:picMkLst>
        </pc:picChg>
        <pc:picChg chg="add mod">
          <ac:chgData name="" userId="752849c133376728" providerId="LiveId" clId="{9BC4016D-4FBC-4A3A-B719-229EAEA5D1A4}" dt="2022-06-13T16:21:31.073" v="202" actId="1076"/>
          <ac:picMkLst>
            <pc:docMk/>
            <pc:sldMk cId="1733378705" sldId="258"/>
            <ac:picMk id="5" creationId="{97BC4463-79A4-4C5D-B761-2A857B00BD8B}"/>
          </ac:picMkLst>
        </pc:picChg>
      </pc:sldChg>
      <pc:sldChg chg="modSp modNotesTx">
        <pc:chgData name="" userId="752849c133376728" providerId="LiveId" clId="{9BC4016D-4FBC-4A3A-B719-229EAEA5D1A4}" dt="2022-06-13T17:05:05.868" v="1971" actId="20577"/>
        <pc:sldMkLst>
          <pc:docMk/>
          <pc:sldMk cId="2571791894" sldId="259"/>
        </pc:sldMkLst>
        <pc:spChg chg="mod">
          <ac:chgData name="" userId="752849c133376728" providerId="LiveId" clId="{9BC4016D-4FBC-4A3A-B719-229EAEA5D1A4}" dt="2022-06-13T17:05:05.868" v="1971" actId="20577"/>
          <ac:spMkLst>
            <pc:docMk/>
            <pc:sldMk cId="2571791894" sldId="259"/>
            <ac:spMk id="26" creationId="{753BA957-AD0D-4AA8-AB73-FE0157CB39A9}"/>
          </ac:spMkLst>
        </pc:spChg>
      </pc:sldChg>
      <pc:sldChg chg="addSp delSp modSp ord modAnim modNotesTx">
        <pc:chgData name="" userId="752849c133376728" providerId="LiveId" clId="{9BC4016D-4FBC-4A3A-B719-229EAEA5D1A4}" dt="2022-06-13T16:51:49.186" v="1683" actId="20577"/>
        <pc:sldMkLst>
          <pc:docMk/>
          <pc:sldMk cId="2589165569" sldId="262"/>
        </pc:sldMkLst>
        <pc:spChg chg="add mod">
          <ac:chgData name="" userId="752849c133376728" providerId="LiveId" clId="{9BC4016D-4FBC-4A3A-B719-229EAEA5D1A4}" dt="2022-06-13T16:42:21.865" v="555" actId="404"/>
          <ac:spMkLst>
            <pc:docMk/>
            <pc:sldMk cId="2589165569" sldId="262"/>
            <ac:spMk id="13" creationId="{6945ED95-20ED-46E3-AA15-DE4C9774D60A}"/>
          </ac:spMkLst>
        </pc:spChg>
        <pc:spChg chg="add del mod">
          <ac:chgData name="" userId="752849c133376728" providerId="LiveId" clId="{9BC4016D-4FBC-4A3A-B719-229EAEA5D1A4}" dt="2022-06-13T16:42:25.052" v="556" actId="404"/>
          <ac:spMkLst>
            <pc:docMk/>
            <pc:sldMk cId="2589165569" sldId="262"/>
            <ac:spMk id="14" creationId="{0108935F-EB80-4AB0-B9BF-52A60744651E}"/>
          </ac:spMkLst>
        </pc:spChg>
        <pc:spChg chg="add mod">
          <ac:chgData name="" userId="752849c133376728" providerId="LiveId" clId="{9BC4016D-4FBC-4A3A-B719-229EAEA5D1A4}" dt="2022-06-13T16:42:29.921" v="557" actId="404"/>
          <ac:spMkLst>
            <pc:docMk/>
            <pc:sldMk cId="2589165569" sldId="262"/>
            <ac:spMk id="15" creationId="{D8F07686-C91A-444C-B364-9533DE6C8509}"/>
          </ac:spMkLst>
        </pc:spChg>
        <pc:spChg chg="add mod">
          <ac:chgData name="" userId="752849c133376728" providerId="LiveId" clId="{9BC4016D-4FBC-4A3A-B719-229EAEA5D1A4}" dt="2022-06-13T16:42:33.521" v="558" actId="404"/>
          <ac:spMkLst>
            <pc:docMk/>
            <pc:sldMk cId="2589165569" sldId="262"/>
            <ac:spMk id="16" creationId="{DB313ABE-C470-45E6-842B-FE5ED914C95D}"/>
          </ac:spMkLst>
        </pc:spChg>
        <pc:spChg chg="mod">
          <ac:chgData name="" userId="752849c133376728" providerId="LiveId" clId="{9BC4016D-4FBC-4A3A-B719-229EAEA5D1A4}" dt="2022-06-13T16:17:19.795" v="155" actId="114"/>
          <ac:spMkLst>
            <pc:docMk/>
            <pc:sldMk cId="2589165569" sldId="262"/>
            <ac:spMk id="40" creationId="{7D3A979F-D018-4D36-AAE4-5E89072266BF}"/>
          </ac:spMkLst>
        </pc:spChg>
        <pc:picChg chg="add mod">
          <ac:chgData name="" userId="752849c133376728" providerId="LiveId" clId="{9BC4016D-4FBC-4A3A-B719-229EAEA5D1A4}" dt="2022-06-13T16:35:32.844" v="537" actId="1076"/>
          <ac:picMkLst>
            <pc:docMk/>
            <pc:sldMk cId="2589165569" sldId="262"/>
            <ac:picMk id="3" creationId="{8E9498EB-44C1-44E7-99FD-86E2A6B7FA3F}"/>
          </ac:picMkLst>
        </pc:picChg>
      </pc:sldChg>
      <pc:sldChg chg="addSp modSp">
        <pc:chgData name="" userId="752849c133376728" providerId="LiveId" clId="{9BC4016D-4FBC-4A3A-B719-229EAEA5D1A4}" dt="2022-06-13T16:26:54.818" v="295" actId="1076"/>
        <pc:sldMkLst>
          <pc:docMk/>
          <pc:sldMk cId="2798389925" sldId="263"/>
        </pc:sldMkLst>
        <pc:spChg chg="mod">
          <ac:chgData name="" userId="752849c133376728" providerId="LiveId" clId="{9BC4016D-4FBC-4A3A-B719-229EAEA5D1A4}" dt="2022-06-13T16:26:49.463" v="294" actId="1076"/>
          <ac:spMkLst>
            <pc:docMk/>
            <pc:sldMk cId="2798389925" sldId="263"/>
            <ac:spMk id="12" creationId="{443B8EE8-940E-4859-955A-014270A40E86}"/>
          </ac:spMkLst>
        </pc:spChg>
        <pc:picChg chg="add mod">
          <ac:chgData name="" userId="752849c133376728" providerId="LiveId" clId="{9BC4016D-4FBC-4A3A-B719-229EAEA5D1A4}" dt="2022-06-13T16:26:54.818" v="295" actId="1076"/>
          <ac:picMkLst>
            <pc:docMk/>
            <pc:sldMk cId="2798389925" sldId="263"/>
            <ac:picMk id="3" creationId="{1887FD84-ECA2-46E4-8A32-0C7EB436D2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9B0A-86AF-445C-91B9-D10270A6F411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4C1ED-A286-4F7B-8603-29786B8C9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85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ko-KR" altLang="en-US" dirty="0" err="1"/>
              <a:t>스마트팜학과는</a:t>
            </a:r>
            <a:r>
              <a:rPr lang="ko-KR" altLang="en-US" dirty="0"/>
              <a:t> 원예 작물 실습 수업이 </a:t>
            </a:r>
            <a:r>
              <a:rPr lang="ko-KR" altLang="en-US" dirty="0" err="1"/>
              <a:t>전필이잖아요</a:t>
            </a:r>
            <a:r>
              <a:rPr lang="en-US" altLang="ko-KR" dirty="0"/>
              <a:t>! </a:t>
            </a:r>
            <a:r>
              <a:rPr lang="ko-KR" altLang="en-US" dirty="0"/>
              <a:t>모두 매주 보고서 작성하셨죠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그거 너무 </a:t>
            </a:r>
            <a:r>
              <a:rPr lang="ko-KR" altLang="en-US" dirty="0" err="1"/>
              <a:t>귀찮은거</a:t>
            </a:r>
            <a:r>
              <a:rPr lang="ko-KR" altLang="en-US" dirty="0"/>
              <a:t> 저만 </a:t>
            </a:r>
            <a:r>
              <a:rPr lang="ko-KR" altLang="en-US" dirty="0" err="1"/>
              <a:t>느끼는거</a:t>
            </a:r>
            <a:r>
              <a:rPr lang="ko-KR" altLang="en-US" dirty="0"/>
              <a:t> 아니죠</a:t>
            </a:r>
            <a:r>
              <a:rPr lang="en-US" altLang="ko-KR" dirty="0"/>
              <a:t>? </a:t>
            </a:r>
            <a:r>
              <a:rPr lang="ko-KR" altLang="en-US" dirty="0"/>
              <a:t>아</a:t>
            </a:r>
            <a:r>
              <a:rPr lang="en-US" altLang="ko-KR" dirty="0"/>
              <a:t>… </a:t>
            </a:r>
            <a:r>
              <a:rPr lang="ko-KR" altLang="en-US" dirty="0"/>
              <a:t>뭔가 알고리즘이 간단해서 자동화 </a:t>
            </a:r>
            <a:r>
              <a:rPr lang="ko-KR" altLang="en-US" dirty="0" err="1"/>
              <a:t>할수도</a:t>
            </a:r>
            <a:r>
              <a:rPr lang="ko-KR" altLang="en-US" dirty="0"/>
              <a:t> </a:t>
            </a:r>
            <a:r>
              <a:rPr lang="ko-KR" altLang="en-US" dirty="0" err="1"/>
              <a:t>있을것</a:t>
            </a:r>
            <a:r>
              <a:rPr lang="ko-KR" altLang="en-US" dirty="0"/>
              <a:t> 같은데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어떻게 하지</a:t>
            </a:r>
            <a:r>
              <a:rPr lang="en-US" altLang="ko-KR" dirty="0"/>
              <a:t>..? </a:t>
            </a:r>
            <a:r>
              <a:rPr lang="ko-KR" altLang="en-US" dirty="0"/>
              <a:t>아 걍 노가다 </a:t>
            </a:r>
            <a:r>
              <a:rPr lang="ko-KR" altLang="en-US" dirty="0" err="1"/>
              <a:t>해야겠다</a:t>
            </a:r>
            <a:r>
              <a:rPr lang="en-US" altLang="ko-KR" dirty="0"/>
              <a:t>~~  </a:t>
            </a:r>
            <a:r>
              <a:rPr lang="ko-KR" altLang="en-US" dirty="0" err="1"/>
              <a:t>맞져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수업시간에 교수님이 엑셀을 </a:t>
            </a:r>
            <a:r>
              <a:rPr lang="ko-KR" altLang="en-US" dirty="0" err="1"/>
              <a:t>파이썬으로</a:t>
            </a:r>
            <a:r>
              <a:rPr lang="ko-KR" altLang="en-US" dirty="0"/>
              <a:t> 다루는 </a:t>
            </a:r>
            <a:r>
              <a:rPr lang="ko-KR" altLang="en-US" dirty="0" err="1"/>
              <a:t>오픈파이엑셀</a:t>
            </a:r>
            <a:r>
              <a:rPr lang="ko-KR" altLang="en-US" dirty="0"/>
              <a:t> 모듈 잠깐 언급 하셨는데</a:t>
            </a:r>
            <a:r>
              <a:rPr lang="en-US" altLang="ko-KR" dirty="0"/>
              <a:t>, </a:t>
            </a:r>
            <a:r>
              <a:rPr lang="ko-KR" altLang="en-US" dirty="0"/>
              <a:t>그걸로</a:t>
            </a:r>
            <a:r>
              <a:rPr lang="en-US" altLang="ko-KR" dirty="0"/>
              <a:t>… </a:t>
            </a:r>
            <a:r>
              <a:rPr lang="ko-KR" altLang="en-US" dirty="0"/>
              <a:t>뭔가 자동화가 </a:t>
            </a:r>
            <a:r>
              <a:rPr lang="ko-KR" altLang="en-US" dirty="0" err="1"/>
              <a:t>가능할것</a:t>
            </a:r>
            <a:r>
              <a:rPr lang="ko-KR" altLang="en-US" dirty="0"/>
              <a:t> </a:t>
            </a:r>
            <a:r>
              <a:rPr lang="ko-KR" altLang="en-US" dirty="0" err="1"/>
              <a:t>같은거에요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해봤습니다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저희가 생각한 알고리즘은</a:t>
            </a:r>
            <a:r>
              <a:rPr lang="en-US" altLang="ko-KR" dirty="0"/>
              <a:t> *</a:t>
            </a:r>
            <a:r>
              <a:rPr lang="ko-KR" altLang="en-US" dirty="0"/>
              <a:t>일단 엑셀파일 열기 </a:t>
            </a:r>
            <a:r>
              <a:rPr lang="en-US" altLang="ko-KR" dirty="0"/>
              <a:t>*</a:t>
            </a:r>
            <a:r>
              <a:rPr lang="ko-KR" altLang="en-US" dirty="0"/>
              <a:t>그리고 </a:t>
            </a:r>
            <a:r>
              <a:rPr lang="en-US" altLang="ko-KR" dirty="0" err="1"/>
              <a:t>thingspeak</a:t>
            </a:r>
            <a:r>
              <a:rPr lang="ko-KR" altLang="en-US" dirty="0"/>
              <a:t>에서 </a:t>
            </a:r>
            <a:r>
              <a:rPr lang="en-US" altLang="ko-KR" dirty="0"/>
              <a:t>csv </a:t>
            </a:r>
            <a:r>
              <a:rPr lang="ko-KR" altLang="en-US" dirty="0"/>
              <a:t>데이터 </a:t>
            </a:r>
            <a:r>
              <a:rPr lang="ko-KR" altLang="en-US" dirty="0" err="1"/>
              <a:t>받아오기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환경데이터 계산표 만들기 </a:t>
            </a:r>
            <a:r>
              <a:rPr lang="en-US" altLang="ko-KR" dirty="0"/>
              <a:t>*</a:t>
            </a:r>
            <a:r>
              <a:rPr lang="ko-KR" altLang="en-US" dirty="0"/>
              <a:t>그래프 생성하기 이정도로 구현 가능했습니다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C1ED-A286-4F7B-8603-29786B8C97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7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이걸 어떻게 하냐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Pandas</a:t>
            </a:r>
            <a:r>
              <a:rPr lang="ko-KR" altLang="en-US" dirty="0"/>
              <a:t>와 </a:t>
            </a:r>
            <a:r>
              <a:rPr lang="ko-KR" altLang="en-US" dirty="0" err="1"/>
              <a:t>오픈파이엑셀을</a:t>
            </a:r>
            <a:r>
              <a:rPr lang="ko-KR" altLang="en-US" dirty="0"/>
              <a:t> 이용해서 구현했습니다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바로 시현 보여드리겠습니다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C1ED-A286-4F7B-8603-29786B8C97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9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C1ED-A286-4F7B-8603-29786B8C97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2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C1ED-A286-4F7B-8603-29786B8C97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5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3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9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7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0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0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8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1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0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4027558" y="1551963"/>
            <a:ext cx="4180837" cy="3511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4318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programming</a:t>
            </a:r>
          </a:p>
          <a:p>
            <a:pPr algn="ctr" latinLnBrk="0">
              <a:defRPr/>
            </a:pP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Final project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918C3-842F-4733-AB29-8836597C978D}"/>
              </a:ext>
            </a:extLst>
          </p:cNvPr>
          <p:cNvSpPr/>
          <p:nvPr/>
        </p:nvSpPr>
        <p:spPr>
          <a:xfrm>
            <a:off x="4799358" y="3900355"/>
            <a:ext cx="1736018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tx1"/>
                </a:solidFill>
              </a:rPr>
              <a:t>202116266</a:t>
            </a:r>
            <a:endParaRPr lang="ko-KR" alt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C85A8-9BB9-40CC-99AC-CD175659D32B}"/>
              </a:ext>
            </a:extLst>
          </p:cNvPr>
          <p:cNvSpPr/>
          <p:nvPr/>
        </p:nvSpPr>
        <p:spPr>
          <a:xfrm>
            <a:off x="6576969" y="3900355"/>
            <a:ext cx="904946" cy="396500"/>
          </a:xfrm>
          <a:prstGeom prst="rect">
            <a:avLst/>
          </a:prstGeom>
          <a:solidFill>
            <a:srgbClr val="66CCFF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100" b="1" kern="0" dirty="0" err="1">
                <a:solidFill>
                  <a:prstClr val="white"/>
                </a:solidFill>
              </a:rPr>
              <a:t>김솔아</a:t>
            </a: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5A90D5A-A358-4239-808E-0E5F31F59E3E}"/>
              </a:ext>
            </a:extLst>
          </p:cNvPr>
          <p:cNvGrpSpPr/>
          <p:nvPr/>
        </p:nvGrpSpPr>
        <p:grpSpPr>
          <a:xfrm>
            <a:off x="8349414" y="1869848"/>
            <a:ext cx="343654" cy="1961570"/>
            <a:chOff x="8349414" y="1869848"/>
            <a:chExt cx="343654" cy="1961570"/>
          </a:xfrm>
        </p:grpSpPr>
        <p:sp>
          <p:nvSpPr>
            <p:cNvPr id="11" name="양쪽 모서리가 둥근 사각형 13">
              <a:extLst>
                <a:ext uri="{FF2B5EF4-FFF2-40B4-BE49-F238E27FC236}">
                  <a16:creationId xmlns:a16="http://schemas.microsoft.com/office/drawing/2014/main" id="{C6EFED50-8B6B-407E-89B2-122B7BFA1674}"/>
                </a:ext>
              </a:extLst>
            </p:cNvPr>
            <p:cNvSpPr/>
            <p:nvPr/>
          </p:nvSpPr>
          <p:spPr>
            <a:xfrm>
              <a:off x="8349414" y="1869848"/>
              <a:ext cx="343654" cy="1961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4191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643DDED-4401-4E19-A961-1712A31BCD49}"/>
                </a:ext>
              </a:extLst>
            </p:cNvPr>
            <p:cNvGrpSpPr/>
            <p:nvPr/>
          </p:nvGrpSpPr>
          <p:grpSpPr>
            <a:xfrm>
              <a:off x="8451833" y="2036469"/>
              <a:ext cx="148210" cy="1563350"/>
              <a:chOff x="11334883" y="1496521"/>
              <a:chExt cx="266576" cy="2811897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자유형 32">
                <a:extLst>
                  <a:ext uri="{FF2B5EF4-FFF2-40B4-BE49-F238E27FC236}">
                    <a16:creationId xmlns:a16="http://schemas.microsoft.com/office/drawing/2014/main" id="{1ED0CC34-2238-4231-B1C4-13BCCD5BC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Group 16">
                <a:extLst>
                  <a:ext uri="{FF2B5EF4-FFF2-40B4-BE49-F238E27FC236}">
                    <a16:creationId xmlns:a16="http://schemas.microsoft.com/office/drawing/2014/main" id="{9E408404-73F7-4F22-B60A-84FC3EB689F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grpFill/>
            </p:grpSpPr>
            <p:sp>
              <p:nvSpPr>
                <p:cNvPr id="30" name="Freeform 17">
                  <a:extLst>
                    <a:ext uri="{FF2B5EF4-FFF2-40B4-BE49-F238E27FC236}">
                      <a16:creationId xmlns:a16="http://schemas.microsoft.com/office/drawing/2014/main" id="{C2BB9465-5F6D-4655-B28F-8C5887546F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18">
                  <a:extLst>
                    <a:ext uri="{FF2B5EF4-FFF2-40B4-BE49-F238E27FC236}">
                      <a16:creationId xmlns:a16="http://schemas.microsoft.com/office/drawing/2014/main" id="{52A3976E-375D-4BB5-905D-706944017D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19">
                  <a:extLst>
                    <a:ext uri="{FF2B5EF4-FFF2-40B4-BE49-F238E27FC236}">
                      <a16:creationId xmlns:a16="http://schemas.microsoft.com/office/drawing/2014/main" id="{66BCCD38-0B61-4CB9-B696-E6698D482C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0">
                  <a:extLst>
                    <a:ext uri="{FF2B5EF4-FFF2-40B4-BE49-F238E27FC236}">
                      <a16:creationId xmlns:a16="http://schemas.microsoft.com/office/drawing/2014/main" id="{12D51AAE-A5E6-4DC3-AC13-C4B9F153AF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>
                <a:extLst>
                  <a:ext uri="{FF2B5EF4-FFF2-40B4-BE49-F238E27FC236}">
                    <a16:creationId xmlns:a16="http://schemas.microsoft.com/office/drawing/2014/main" id="{DD669E16-00F0-4FC5-AC3A-6B4084C81B6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grpFill/>
            </p:grpSpPr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9465DD3E-FE7D-47EC-B8F7-6F47EF34F8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A74F517C-8422-4183-8855-3FAAAA82D44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89EF322D-B60C-4C31-A63D-876B4A58A0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956E2B6D-ED2D-4E66-BAA0-230B83E7E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DAFB69A4-9CEC-4EF9-81A0-823D20E893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Group 31">
                <a:extLst>
                  <a:ext uri="{FF2B5EF4-FFF2-40B4-BE49-F238E27FC236}">
                    <a16:creationId xmlns:a16="http://schemas.microsoft.com/office/drawing/2014/main" id="{A83CA3FB-A8F0-4DB1-8AC3-3AB1BD8C5FD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grpFill/>
            </p:grpSpPr>
            <p:sp>
              <p:nvSpPr>
                <p:cNvPr id="23" name="Freeform 32">
                  <a:extLst>
                    <a:ext uri="{FF2B5EF4-FFF2-40B4-BE49-F238E27FC236}">
                      <a16:creationId xmlns:a16="http://schemas.microsoft.com/office/drawing/2014/main" id="{DC1FB536-5945-4B2C-8A55-2E1C1B8E3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33">
                  <a:extLst>
                    <a:ext uri="{FF2B5EF4-FFF2-40B4-BE49-F238E27FC236}">
                      <a16:creationId xmlns:a16="http://schemas.microsoft.com/office/drawing/2014/main" id="{E7A1E5B2-40F1-4AFC-A0D4-B3C66C1F93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" name="Group 36">
                <a:extLst>
                  <a:ext uri="{FF2B5EF4-FFF2-40B4-BE49-F238E27FC236}">
                    <a16:creationId xmlns:a16="http://schemas.microsoft.com/office/drawing/2014/main" id="{47103869-0AE2-45E1-ABD6-570065D1E1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grpFill/>
            </p:grpSpPr>
            <p:sp>
              <p:nvSpPr>
                <p:cNvPr id="18" name="Freeform 37">
                  <a:extLst>
                    <a:ext uri="{FF2B5EF4-FFF2-40B4-BE49-F238E27FC236}">
                      <a16:creationId xmlns:a16="http://schemas.microsoft.com/office/drawing/2014/main" id="{A290BE03-3601-481B-9524-DFE24E7D72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Rectangle 38">
                  <a:extLst>
                    <a:ext uri="{FF2B5EF4-FFF2-40B4-BE49-F238E27FC236}">
                      <a16:creationId xmlns:a16="http://schemas.microsoft.com/office/drawing/2014/main" id="{993E01A2-B3F6-4239-9519-09125599C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Rectangle 39">
                  <a:extLst>
                    <a:ext uri="{FF2B5EF4-FFF2-40B4-BE49-F238E27FC236}">
                      <a16:creationId xmlns:a16="http://schemas.microsoft.com/office/drawing/2014/main" id="{7B3C05D8-D02D-4293-AADF-85D05D06C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Rectangle 40">
                  <a:extLst>
                    <a:ext uri="{FF2B5EF4-FFF2-40B4-BE49-F238E27FC236}">
                      <a16:creationId xmlns:a16="http://schemas.microsoft.com/office/drawing/2014/main" id="{BA15CBB6-4786-4A9B-8DD9-0DDD58486C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41">
                  <a:extLst>
                    <a:ext uri="{FF2B5EF4-FFF2-40B4-BE49-F238E27FC236}">
                      <a16:creationId xmlns:a16="http://schemas.microsoft.com/office/drawing/2014/main" id="{3CBE6B68-FD82-4025-9E4F-B791695682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5877976" y="2367308"/>
            <a:ext cx="436045" cy="48332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66CCFF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68111C-E611-482D-99A4-CEED92D5ED0A}"/>
              </a:ext>
            </a:extLst>
          </p:cNvPr>
          <p:cNvSpPr/>
          <p:nvPr/>
        </p:nvSpPr>
        <p:spPr>
          <a:xfrm>
            <a:off x="4799358" y="4400205"/>
            <a:ext cx="1736018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tx1"/>
                </a:solidFill>
              </a:rPr>
              <a:t>202116302</a:t>
            </a:r>
            <a:endParaRPr lang="ko-KR" alt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19FAD9-25BD-41DA-B0C3-F3D9A4E48B86}"/>
              </a:ext>
            </a:extLst>
          </p:cNvPr>
          <p:cNvSpPr/>
          <p:nvPr/>
        </p:nvSpPr>
        <p:spPr>
          <a:xfrm>
            <a:off x="6576969" y="4400205"/>
            <a:ext cx="904946" cy="396500"/>
          </a:xfrm>
          <a:prstGeom prst="rect">
            <a:avLst/>
          </a:prstGeom>
          <a:solidFill>
            <a:srgbClr val="66CCFF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100" b="1" kern="0" dirty="0">
                <a:solidFill>
                  <a:prstClr val="white"/>
                </a:solidFill>
              </a:rPr>
              <a:t>전혜진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9E3E58-6E64-B086-8323-54127F32D25D}"/>
              </a:ext>
            </a:extLst>
          </p:cNvPr>
          <p:cNvSpPr/>
          <p:nvPr/>
        </p:nvSpPr>
        <p:spPr>
          <a:xfrm>
            <a:off x="3770229" y="5239564"/>
            <a:ext cx="4807975" cy="55123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>
                <a:solidFill>
                  <a:schemeClr val="tx1"/>
                </a:solidFill>
              </a:rPr>
              <a:t>데이터처리 자동화 및 </a:t>
            </a:r>
            <a:r>
              <a:rPr lang="en-US" altLang="ko-KR" sz="1200" b="1" kern="0" dirty="0" err="1">
                <a:solidFill>
                  <a:schemeClr val="tx1"/>
                </a:solidFill>
              </a:rPr>
              <a:t>Pygame</a:t>
            </a:r>
            <a:r>
              <a:rPr lang="en-US" altLang="ko-KR" sz="1200" b="1" kern="0" dirty="0">
                <a:solidFill>
                  <a:schemeClr val="tx1"/>
                </a:solidFill>
              </a:rPr>
              <a:t> </a:t>
            </a:r>
            <a:r>
              <a:rPr lang="ko-KR" altLang="en-US" sz="1200" b="1" kern="0" dirty="0">
                <a:solidFill>
                  <a:schemeClr val="tx1"/>
                </a:solidFill>
              </a:rPr>
              <a:t>제작</a:t>
            </a:r>
            <a:endParaRPr lang="en-US" altLang="ko-KR" sz="1200" b="1" kern="0" dirty="0">
              <a:solidFill>
                <a:schemeClr val="tx1"/>
              </a:solidFill>
            </a:endParaRPr>
          </a:p>
          <a:p>
            <a:pPr algn="ctr" latinLnBrk="0">
              <a:defRPr/>
            </a:pPr>
            <a:r>
              <a:rPr lang="en-US" altLang="ko-KR" sz="1200" b="1" kern="0" dirty="0">
                <a:solidFill>
                  <a:schemeClr val="tx1"/>
                </a:solidFill>
              </a:rPr>
              <a:t>D.P. </a:t>
            </a:r>
            <a:r>
              <a:rPr lang="ko-KR" altLang="en-US" sz="1200" b="1" kern="0" dirty="0">
                <a:solidFill>
                  <a:schemeClr val="tx1"/>
                </a:solidFill>
              </a:rPr>
              <a:t>조</a:t>
            </a:r>
            <a:endParaRPr lang="en-US" altLang="ko-KR" sz="12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0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918C3-842F-4733-AB29-8836597C978D}"/>
              </a:ext>
            </a:extLst>
          </p:cNvPr>
          <p:cNvSpPr/>
          <p:nvPr/>
        </p:nvSpPr>
        <p:spPr>
          <a:xfrm>
            <a:off x="1241571" y="482147"/>
            <a:ext cx="1501629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Project 1</a:t>
            </a:r>
            <a:endParaRPr lang="ko-KR" altLang="en-US" sz="16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C85A8-9BB9-40CC-99AC-CD175659D32B}"/>
              </a:ext>
            </a:extLst>
          </p:cNvPr>
          <p:cNvSpPr/>
          <p:nvPr/>
        </p:nvSpPr>
        <p:spPr>
          <a:xfrm>
            <a:off x="595721" y="482147"/>
            <a:ext cx="645850" cy="396500"/>
          </a:xfrm>
          <a:prstGeom prst="rect">
            <a:avLst/>
          </a:prstGeom>
          <a:solidFill>
            <a:srgbClr val="66CCFF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A979F-D018-4D36-AAE4-5E89072266BF}"/>
              </a:ext>
            </a:extLst>
          </p:cNvPr>
          <p:cNvSpPr txBox="1"/>
          <p:nvPr/>
        </p:nvSpPr>
        <p:spPr>
          <a:xfrm>
            <a:off x="2848673" y="426553"/>
            <a:ext cx="71233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원예실습 환경 데이터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자동화</a:t>
            </a: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 구현</a:t>
            </a: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E9498EB-44C1-44E7-99FD-86E2A6B7F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4" y="1014521"/>
            <a:ext cx="11931650" cy="5019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45ED95-20ED-46E3-AA15-DE4C9774D60A}"/>
              </a:ext>
            </a:extLst>
          </p:cNvPr>
          <p:cNvSpPr txBox="1"/>
          <p:nvPr/>
        </p:nvSpPr>
        <p:spPr>
          <a:xfrm>
            <a:off x="789296" y="1501309"/>
            <a:ext cx="44117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kern="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엑셀파일 만들기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8935F-EB80-4AB0-B9BF-52A60744651E}"/>
              </a:ext>
            </a:extLst>
          </p:cNvPr>
          <p:cNvSpPr txBox="1"/>
          <p:nvPr/>
        </p:nvSpPr>
        <p:spPr>
          <a:xfrm>
            <a:off x="2043595" y="2596744"/>
            <a:ext cx="5590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 </a:t>
            </a:r>
            <a:r>
              <a:rPr lang="ko-KR" altLang="en-US" sz="4000" b="1" kern="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4000" b="1" kern="0" dirty="0" err="1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받아오기</a:t>
            </a:r>
            <a:r>
              <a:rPr lang="ko-KR" altLang="en-US" sz="4000" b="1" kern="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07686-C91A-444C-B364-9533DE6C8509}"/>
              </a:ext>
            </a:extLst>
          </p:cNvPr>
          <p:cNvSpPr txBox="1"/>
          <p:nvPr/>
        </p:nvSpPr>
        <p:spPr>
          <a:xfrm>
            <a:off x="4153280" y="3789611"/>
            <a:ext cx="69619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kern="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환경데이터 계산표 만들기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13ABE-C470-45E6-842B-FE5ED914C95D}"/>
              </a:ext>
            </a:extLst>
          </p:cNvPr>
          <p:cNvSpPr txBox="1"/>
          <p:nvPr/>
        </p:nvSpPr>
        <p:spPr>
          <a:xfrm>
            <a:off x="8254625" y="5053694"/>
            <a:ext cx="32465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kern="0" dirty="0">
                <a:solidFill>
                  <a:prstClr val="black">
                    <a:lumMod val="85000"/>
                    <a:lumOff val="15000"/>
                  </a:prstClr>
                </a:solidFill>
                <a:highlight>
                  <a:srgbClr val="C0C0C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그래프 생성</a:t>
            </a:r>
          </a:p>
        </p:txBody>
      </p:sp>
    </p:spTree>
    <p:extLst>
      <p:ext uri="{BB962C8B-B14F-4D97-AF65-F5344CB8AC3E}">
        <p14:creationId xmlns:p14="http://schemas.microsoft.com/office/powerpoint/2010/main" val="258916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918C3-842F-4733-AB29-8836597C978D}"/>
              </a:ext>
            </a:extLst>
          </p:cNvPr>
          <p:cNvSpPr/>
          <p:nvPr/>
        </p:nvSpPr>
        <p:spPr>
          <a:xfrm>
            <a:off x="1241571" y="482147"/>
            <a:ext cx="1501629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Project 1</a:t>
            </a:r>
            <a:endParaRPr lang="ko-KR" altLang="en-US" sz="16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C85A8-9BB9-40CC-99AC-CD175659D32B}"/>
              </a:ext>
            </a:extLst>
          </p:cNvPr>
          <p:cNvSpPr/>
          <p:nvPr/>
        </p:nvSpPr>
        <p:spPr>
          <a:xfrm>
            <a:off x="595721" y="482147"/>
            <a:ext cx="645850" cy="396500"/>
          </a:xfrm>
          <a:prstGeom prst="rect">
            <a:avLst/>
          </a:prstGeom>
          <a:solidFill>
            <a:srgbClr val="66CCFF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A979F-D018-4D36-AAE4-5E89072266BF}"/>
              </a:ext>
            </a:extLst>
          </p:cNvPr>
          <p:cNvSpPr txBox="1"/>
          <p:nvPr/>
        </p:nvSpPr>
        <p:spPr>
          <a:xfrm>
            <a:off x="2848673" y="426553"/>
            <a:ext cx="71233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원예실습 환경 데이터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자동화</a:t>
            </a: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 구현</a:t>
            </a: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99AB15E-9F1C-4BE0-ABA6-C4E8A6BAE0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71" y="2215875"/>
            <a:ext cx="3861936" cy="24137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BC4463-79A4-4C5D-B761-2A857B00B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372" y="2274955"/>
            <a:ext cx="2308089" cy="23080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2A2A65-9C38-456E-B1EE-15E0AA23079A}"/>
              </a:ext>
            </a:extLst>
          </p:cNvPr>
          <p:cNvSpPr txBox="1"/>
          <p:nvPr/>
        </p:nvSpPr>
        <p:spPr>
          <a:xfrm>
            <a:off x="6940956" y="3875266"/>
            <a:ext cx="2032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OpenPyXL</a:t>
            </a: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37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90636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A979F-D018-4D36-AAE4-5E89072266BF}"/>
              </a:ext>
            </a:extLst>
          </p:cNvPr>
          <p:cNvSpPr txBox="1"/>
          <p:nvPr/>
        </p:nvSpPr>
        <p:spPr>
          <a:xfrm>
            <a:off x="2924174" y="418787"/>
            <a:ext cx="8115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Pygame</a:t>
            </a: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 </a:t>
            </a: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이용한 </a:t>
            </a: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‘</a:t>
            </a:r>
            <a:r>
              <a:rPr lang="ko-KR" altLang="en-US" sz="2800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틀린그림찾기</a:t>
            </a: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’ </a:t>
            </a: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게임 만들기 </a:t>
            </a: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3A5823-6EEA-4213-9A3B-2BD3771A54B3}"/>
              </a:ext>
            </a:extLst>
          </p:cNvPr>
          <p:cNvSpPr/>
          <p:nvPr/>
        </p:nvSpPr>
        <p:spPr>
          <a:xfrm>
            <a:off x="1241571" y="482147"/>
            <a:ext cx="1501629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Project 2</a:t>
            </a:r>
            <a:endParaRPr lang="ko-KR" altLang="en-US" sz="16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89B56E-3F14-4BBB-91D0-E7100D703EB0}"/>
              </a:ext>
            </a:extLst>
          </p:cNvPr>
          <p:cNvSpPr/>
          <p:nvPr/>
        </p:nvSpPr>
        <p:spPr>
          <a:xfrm>
            <a:off x="595721" y="482147"/>
            <a:ext cx="645850" cy="396500"/>
          </a:xfrm>
          <a:prstGeom prst="rect">
            <a:avLst/>
          </a:prstGeom>
          <a:solidFill>
            <a:srgbClr val="66CCFF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33EC96-DA2F-49BF-AA2B-E3E15BFF500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B7CA407-A406-488B-A293-B60B0E94184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69C203B-E0C8-47F5-95D6-65434E6E7D45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C1ECBCB-A46C-4842-9C2F-B00CC6E75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2FA8CE8-E167-4883-B8B8-A51B44045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43B8EE8-940E-4859-955A-014270A40E86}"/>
              </a:ext>
            </a:extLst>
          </p:cNvPr>
          <p:cNvSpPr txBox="1"/>
          <p:nvPr/>
        </p:nvSpPr>
        <p:spPr>
          <a:xfrm>
            <a:off x="2038130" y="4555958"/>
            <a:ext cx="81157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시연을 진행해보겠습니다</a:t>
            </a:r>
            <a:r>
              <a:rPr lang="en-US" altLang="ko-KR" sz="4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87FD84-ECA2-46E4-8A32-0C7EB436D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79" y="1766593"/>
            <a:ext cx="7285839" cy="28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90636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A979F-D018-4D36-AAE4-5E89072266BF}"/>
              </a:ext>
            </a:extLst>
          </p:cNvPr>
          <p:cNvSpPr txBox="1"/>
          <p:nvPr/>
        </p:nvSpPr>
        <p:spPr>
          <a:xfrm>
            <a:off x="2924174" y="418787"/>
            <a:ext cx="8115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Pygame</a:t>
            </a: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 </a:t>
            </a: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이용한 </a:t>
            </a: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‘</a:t>
            </a:r>
            <a:r>
              <a:rPr lang="ko-KR" altLang="en-US" sz="2800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틀린그림찾기</a:t>
            </a: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’ </a:t>
            </a: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게임 만들기 </a:t>
            </a:r>
            <a:endParaRPr lang="ko-KR" altLang="en-US" sz="4400" kern="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3A5823-6EEA-4213-9A3B-2BD3771A54B3}"/>
              </a:ext>
            </a:extLst>
          </p:cNvPr>
          <p:cNvSpPr/>
          <p:nvPr/>
        </p:nvSpPr>
        <p:spPr>
          <a:xfrm>
            <a:off x="1241571" y="482147"/>
            <a:ext cx="1501629" cy="3965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Project 2</a:t>
            </a:r>
            <a:endParaRPr lang="ko-KR" altLang="en-US" sz="16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89B56E-3F14-4BBB-91D0-E7100D703EB0}"/>
              </a:ext>
            </a:extLst>
          </p:cNvPr>
          <p:cNvSpPr/>
          <p:nvPr/>
        </p:nvSpPr>
        <p:spPr>
          <a:xfrm>
            <a:off x="595721" y="482147"/>
            <a:ext cx="645850" cy="396500"/>
          </a:xfrm>
          <a:prstGeom prst="rect">
            <a:avLst/>
          </a:prstGeom>
          <a:solidFill>
            <a:srgbClr val="66CCFF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33EC96-DA2F-49BF-AA2B-E3E15BFF5002}"/>
              </a:ext>
            </a:extLst>
          </p:cNvPr>
          <p:cNvGrpSpPr/>
          <p:nvPr/>
        </p:nvGrpSpPr>
        <p:grpSpPr>
          <a:xfrm>
            <a:off x="455268" y="212909"/>
            <a:ext cx="371476" cy="411755"/>
            <a:chOff x="5959475" y="1445198"/>
            <a:chExt cx="1354293" cy="1501137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B7CA407-A406-488B-A293-B60B0E94184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FFC000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69C203B-E0C8-47F5-95D6-65434E6E7D45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C1ECBCB-A46C-4842-9C2F-B00CC6E75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2FA8CE8-E167-4883-B8B8-A51B44045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53BA957-AD0D-4AA8-AB73-FE0157CB39A9}"/>
              </a:ext>
            </a:extLst>
          </p:cNvPr>
          <p:cNvSpPr txBox="1"/>
          <p:nvPr/>
        </p:nvSpPr>
        <p:spPr>
          <a:xfrm>
            <a:off x="514488" y="878647"/>
            <a:ext cx="9453371" cy="6148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  자주 사용한 </a:t>
            </a:r>
            <a:r>
              <a:rPr lang="en-US" altLang="ko-KR" sz="2800" kern="0" dirty="0" err="1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Pygame</a:t>
            </a:r>
            <a:r>
              <a:rPr lang="en-US" altLang="ko-KR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 </a:t>
            </a:r>
            <a:r>
              <a:rPr lang="ko-KR" altLang="en-US" sz="28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함수</a:t>
            </a:r>
            <a:endParaRPr lang="en-US" altLang="ko-KR" sz="2800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Pygame.MOUSEBUTTONUP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: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마우스를 눌렀다 뗐을 때 이벤트 발생 </a:t>
            </a: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Pygame.KEYUP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: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키보드 버튼을 눌렀다 뗐을 때 이벤트 발생</a:t>
            </a: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Pygame.mouse.get_pos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() :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마우스 위치 </a:t>
            </a:r>
            <a:r>
              <a:rPr lang="ko-KR" altLang="en-US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튜플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좌표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형태로 저장</a:t>
            </a: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Pygame.display.flip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() :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화면을 계속 업데이트 </a:t>
            </a:r>
            <a:r>
              <a:rPr lang="ko-KR" altLang="en-US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해줌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(</a:t>
            </a:r>
            <a:r>
              <a:rPr lang="ko-KR" altLang="en-US" sz="2000" kern="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중요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 </a:t>
            </a: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Pygame.quit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():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 종료하는 함수</a:t>
            </a: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Pygame.mixer.music.load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음악파일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):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음악을 계속 스트리밍 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배경음악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pygame.mixer.Sound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음악파일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):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객체를 지정해서 음악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효과음 재생 </a:t>
            </a: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screen.blit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이미지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위치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좌표</a:t>
            </a:r>
            <a:r>
              <a:rPr lang="en-US" altLang="ko-KR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)) : </a:t>
            </a:r>
            <a:r>
              <a:rPr lang="ko-KR" altLang="en-US" sz="2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해당 위치에 이미지 출력 </a:t>
            </a:r>
            <a:endParaRPr lang="en-US" altLang="ko-KR" sz="2000" kern="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2400" kern="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ea typeface="나눔고딕 ExtraBold" panose="020D09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9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4005581" y="1869848"/>
            <a:ext cx="4180837" cy="31183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4318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800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Aharoni" panose="02010803020104030203" pitchFamily="2" charset="-79"/>
            </a:endParaRPr>
          </a:p>
          <a:p>
            <a:pPr algn="ctr" latinLnBrk="0">
              <a:defRPr/>
            </a:pPr>
            <a:r>
              <a:rPr lang="en-US" altLang="ko-KR" sz="5400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rPr>
              <a:t>Q&amp;A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5A90D5A-A358-4239-808E-0E5F31F59E3E}"/>
              </a:ext>
            </a:extLst>
          </p:cNvPr>
          <p:cNvGrpSpPr/>
          <p:nvPr/>
        </p:nvGrpSpPr>
        <p:grpSpPr>
          <a:xfrm>
            <a:off x="8349414" y="1869848"/>
            <a:ext cx="343654" cy="1961570"/>
            <a:chOff x="8349414" y="1869848"/>
            <a:chExt cx="343654" cy="1961570"/>
          </a:xfrm>
        </p:grpSpPr>
        <p:sp>
          <p:nvSpPr>
            <p:cNvPr id="11" name="양쪽 모서리가 둥근 사각형 13">
              <a:extLst>
                <a:ext uri="{FF2B5EF4-FFF2-40B4-BE49-F238E27FC236}">
                  <a16:creationId xmlns:a16="http://schemas.microsoft.com/office/drawing/2014/main" id="{C6EFED50-8B6B-407E-89B2-122B7BFA1674}"/>
                </a:ext>
              </a:extLst>
            </p:cNvPr>
            <p:cNvSpPr/>
            <p:nvPr/>
          </p:nvSpPr>
          <p:spPr>
            <a:xfrm>
              <a:off x="8349414" y="1869848"/>
              <a:ext cx="343654" cy="1961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419100" dir="54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643DDED-4401-4E19-A961-1712A31BCD49}"/>
                </a:ext>
              </a:extLst>
            </p:cNvPr>
            <p:cNvGrpSpPr/>
            <p:nvPr/>
          </p:nvGrpSpPr>
          <p:grpSpPr>
            <a:xfrm>
              <a:off x="8451833" y="2036469"/>
              <a:ext cx="148210" cy="1563350"/>
              <a:chOff x="11334883" y="1496521"/>
              <a:chExt cx="266576" cy="2811897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자유형 32">
                <a:extLst>
                  <a:ext uri="{FF2B5EF4-FFF2-40B4-BE49-F238E27FC236}">
                    <a16:creationId xmlns:a16="http://schemas.microsoft.com/office/drawing/2014/main" id="{1ED0CC34-2238-4231-B1C4-13BCCD5BC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" name="Group 16">
                <a:extLst>
                  <a:ext uri="{FF2B5EF4-FFF2-40B4-BE49-F238E27FC236}">
                    <a16:creationId xmlns:a16="http://schemas.microsoft.com/office/drawing/2014/main" id="{9E408404-73F7-4F22-B60A-84FC3EB689F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grpFill/>
            </p:grpSpPr>
            <p:sp>
              <p:nvSpPr>
                <p:cNvPr id="30" name="Freeform 17">
                  <a:extLst>
                    <a:ext uri="{FF2B5EF4-FFF2-40B4-BE49-F238E27FC236}">
                      <a16:creationId xmlns:a16="http://schemas.microsoft.com/office/drawing/2014/main" id="{C2BB9465-5F6D-4655-B28F-8C5887546F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18">
                  <a:extLst>
                    <a:ext uri="{FF2B5EF4-FFF2-40B4-BE49-F238E27FC236}">
                      <a16:creationId xmlns:a16="http://schemas.microsoft.com/office/drawing/2014/main" id="{52A3976E-375D-4BB5-905D-706944017D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19">
                  <a:extLst>
                    <a:ext uri="{FF2B5EF4-FFF2-40B4-BE49-F238E27FC236}">
                      <a16:creationId xmlns:a16="http://schemas.microsoft.com/office/drawing/2014/main" id="{66BCCD38-0B61-4CB9-B696-E6698D482C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0">
                  <a:extLst>
                    <a:ext uri="{FF2B5EF4-FFF2-40B4-BE49-F238E27FC236}">
                      <a16:creationId xmlns:a16="http://schemas.microsoft.com/office/drawing/2014/main" id="{12D51AAE-A5E6-4DC3-AC13-C4B9F153AF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>
                <a:extLst>
                  <a:ext uri="{FF2B5EF4-FFF2-40B4-BE49-F238E27FC236}">
                    <a16:creationId xmlns:a16="http://schemas.microsoft.com/office/drawing/2014/main" id="{DD669E16-00F0-4FC5-AC3A-6B4084C81B6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grpFill/>
            </p:grpSpPr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9465DD3E-FE7D-47EC-B8F7-6F47EF34F8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A74F517C-8422-4183-8855-3FAAAA82D44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89EF322D-B60C-4C31-A63D-876B4A58A0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956E2B6D-ED2D-4E66-BAA0-230B83E7E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DAFB69A4-9CEC-4EF9-81A0-823D20E893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6" name="Group 31">
                <a:extLst>
                  <a:ext uri="{FF2B5EF4-FFF2-40B4-BE49-F238E27FC236}">
                    <a16:creationId xmlns:a16="http://schemas.microsoft.com/office/drawing/2014/main" id="{A83CA3FB-A8F0-4DB1-8AC3-3AB1BD8C5FD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grpFill/>
            </p:grpSpPr>
            <p:sp>
              <p:nvSpPr>
                <p:cNvPr id="23" name="Freeform 32">
                  <a:extLst>
                    <a:ext uri="{FF2B5EF4-FFF2-40B4-BE49-F238E27FC236}">
                      <a16:creationId xmlns:a16="http://schemas.microsoft.com/office/drawing/2014/main" id="{DC1FB536-5945-4B2C-8A55-2E1C1B8E3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33">
                  <a:extLst>
                    <a:ext uri="{FF2B5EF4-FFF2-40B4-BE49-F238E27FC236}">
                      <a16:creationId xmlns:a16="http://schemas.microsoft.com/office/drawing/2014/main" id="{E7A1E5B2-40F1-4AFC-A0D4-B3C66C1F93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7" name="Group 36">
                <a:extLst>
                  <a:ext uri="{FF2B5EF4-FFF2-40B4-BE49-F238E27FC236}">
                    <a16:creationId xmlns:a16="http://schemas.microsoft.com/office/drawing/2014/main" id="{47103869-0AE2-45E1-ABD6-570065D1E1B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grpFill/>
            </p:grpSpPr>
            <p:sp>
              <p:nvSpPr>
                <p:cNvPr id="18" name="Freeform 37">
                  <a:extLst>
                    <a:ext uri="{FF2B5EF4-FFF2-40B4-BE49-F238E27FC236}">
                      <a16:creationId xmlns:a16="http://schemas.microsoft.com/office/drawing/2014/main" id="{A290BE03-3601-481B-9524-DFE24E7D72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Rectangle 38">
                  <a:extLst>
                    <a:ext uri="{FF2B5EF4-FFF2-40B4-BE49-F238E27FC236}">
                      <a16:creationId xmlns:a16="http://schemas.microsoft.com/office/drawing/2014/main" id="{993E01A2-B3F6-4239-9519-09125599C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Rectangle 39">
                  <a:extLst>
                    <a:ext uri="{FF2B5EF4-FFF2-40B4-BE49-F238E27FC236}">
                      <a16:creationId xmlns:a16="http://schemas.microsoft.com/office/drawing/2014/main" id="{7B3C05D8-D02D-4293-AADF-85D05D06C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Rectangle 40">
                  <a:extLst>
                    <a:ext uri="{FF2B5EF4-FFF2-40B4-BE49-F238E27FC236}">
                      <a16:creationId xmlns:a16="http://schemas.microsoft.com/office/drawing/2014/main" id="{BA15CBB6-4786-4A9B-8DD9-0DDD58486C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41">
                  <a:extLst>
                    <a:ext uri="{FF2B5EF4-FFF2-40B4-BE49-F238E27FC236}">
                      <a16:creationId xmlns:a16="http://schemas.microsoft.com/office/drawing/2014/main" id="{3CBE6B68-FD82-4025-9E4F-B791695682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EFEC7C-4C57-490A-8F56-F0DE72F63942}"/>
              </a:ext>
            </a:extLst>
          </p:cNvPr>
          <p:cNvGrpSpPr/>
          <p:nvPr/>
        </p:nvGrpSpPr>
        <p:grpSpPr>
          <a:xfrm>
            <a:off x="5959475" y="2374110"/>
            <a:ext cx="436045" cy="483325"/>
            <a:chOff x="5959475" y="1445198"/>
            <a:chExt cx="1354293" cy="150113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3C718EA-CF1E-46D8-8149-6C45C23F4418}"/>
                </a:ext>
              </a:extLst>
            </p:cNvPr>
            <p:cNvSpPr/>
            <p:nvPr/>
          </p:nvSpPr>
          <p:spPr>
            <a:xfrm>
              <a:off x="5959475" y="1728567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rgbClr val="66CCFF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6295B16-D56E-4D51-8E94-9DAEE023ABFE}"/>
                </a:ext>
              </a:extLst>
            </p:cNvPr>
            <p:cNvSpPr/>
            <p:nvPr/>
          </p:nvSpPr>
          <p:spPr>
            <a:xfrm>
              <a:off x="6096000" y="1445198"/>
              <a:ext cx="1217768" cy="1217768"/>
            </a:xfrm>
            <a:prstGeom prst="roundRect">
              <a:avLst>
                <a:gd name="adj" fmla="val 9445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isometricOffAxis1Top">
                <a:rot lat="21222676" lon="21415135" rev="127015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9958BF4-AEF0-47AD-9967-A9D5C6251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374" y="1769049"/>
              <a:ext cx="711995" cy="29051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EAB49C-CBE0-4FB9-BA00-838BD2909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68" y="2008690"/>
              <a:ext cx="494508" cy="2032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741775"/>
      </p:ext>
    </p:extLst>
  </p:cSld>
  <p:clrMapOvr>
    <a:masterClrMapping/>
  </p:clrMapOvr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282</Words>
  <Application>Microsoft Office PowerPoint</Application>
  <PresentationFormat>와이드스크린</PresentationFormat>
  <Paragraphs>46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나눔고딕</vt:lpstr>
      <vt:lpstr>나눔고딕 ExtraBold</vt:lpstr>
      <vt:lpstr>맑은 고딕</vt:lpstr>
      <vt:lpstr>Arial</vt:lpstr>
      <vt:lpstr>Segoe UI</vt:lpstr>
      <vt:lpstr>Segoe UI Black</vt:lpstr>
      <vt:lpstr>41_Office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김솔아</cp:lastModifiedBy>
  <cp:revision>16</cp:revision>
  <dcterms:created xsi:type="dcterms:W3CDTF">2021-09-09T03:20:14Z</dcterms:created>
  <dcterms:modified xsi:type="dcterms:W3CDTF">2022-06-17T07:00:32Z</dcterms:modified>
</cp:coreProperties>
</file>