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2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52849c133376728" providerId="LiveId" clId="{9BC4016D-4FBC-4A3A-B719-229EAEA5D1A4}"/>
    <pc:docChg chg="undo custSel modSld sldOrd">
      <pc:chgData name="" userId="752849c133376728" providerId="LiveId" clId="{9BC4016D-4FBC-4A3A-B719-229EAEA5D1A4}" dt="2022-06-13T17:05:05.868" v="1971" actId="20577"/>
      <pc:docMkLst>
        <pc:docMk/>
      </pc:docMkLst>
      <pc:sldChg chg="addSp delSp modSp">
        <pc:chgData name="" userId="752849c133376728" providerId="LiveId" clId="{9BC4016D-4FBC-4A3A-B719-229EAEA5D1A4}" dt="2022-06-13T16:14:08.393" v="47" actId="1076"/>
        <pc:sldMkLst>
          <pc:docMk/>
          <pc:sldMk cId="1567804663" sldId="257"/>
        </pc:sldMkLst>
        <pc:spChg chg="add del mod">
          <ac:chgData name="" userId="752849c133376728" providerId="LiveId" clId="{9BC4016D-4FBC-4A3A-B719-229EAEA5D1A4}" dt="2022-06-13T16:13:56.228" v="46" actId="14100"/>
          <ac:spMkLst>
            <pc:docMk/>
            <pc:sldMk cId="1567804663" sldId="257"/>
            <ac:spMk id="6" creationId="{3BBB6E59-D4FC-4180-8D29-F329D6650694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7" creationId="{F10918C3-842F-4733-AB29-8836597C978D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8" creationId="{E1FC85A8-9BB9-40CC-99AC-CD175659D32B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40" creationId="{9168111C-E611-482D-99A4-CEED92D5ED0A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41" creationId="{E819FAD9-25BD-41DA-B0C3-F3D9A4E48B86}"/>
          </ac:spMkLst>
        </pc:spChg>
        <pc:grpChg chg="mod">
          <ac:chgData name="" userId="752849c133376728" providerId="LiveId" clId="{9BC4016D-4FBC-4A3A-B719-229EAEA5D1A4}" dt="2022-06-13T16:13:45.334" v="44" actId="1076"/>
          <ac:grpSpMkLst>
            <pc:docMk/>
            <pc:sldMk cId="1567804663" sldId="257"/>
            <ac:grpSpMk id="38" creationId="{E7EFEC7C-4C57-490A-8F56-F0DE72F63942}"/>
          </ac:grpSpMkLst>
        </pc:grpChg>
      </pc:sldChg>
      <pc:sldChg chg="addSp modSp modNotesTx">
        <pc:chgData name="" userId="752849c133376728" providerId="LiveId" clId="{9BC4016D-4FBC-4A3A-B719-229EAEA5D1A4}" dt="2022-06-13T16:53:46.217" v="1914" actId="20577"/>
        <pc:sldMkLst>
          <pc:docMk/>
          <pc:sldMk cId="1733378705" sldId="258"/>
        </pc:sldMkLst>
        <pc:spChg chg="mod">
          <ac:chgData name="" userId="752849c133376728" providerId="LiveId" clId="{9BC4016D-4FBC-4A3A-B719-229EAEA5D1A4}" dt="2022-06-13T16:20:39.343" v="184" actId="1076"/>
          <ac:spMkLst>
            <pc:docMk/>
            <pc:sldMk cId="1733378705" sldId="258"/>
            <ac:spMk id="6" creationId="{3BBB6E59-D4FC-4180-8D29-F329D6650694}"/>
          </ac:spMkLst>
        </pc:spChg>
        <pc:spChg chg="add mod">
          <ac:chgData name="" userId="752849c133376728" providerId="LiveId" clId="{9BC4016D-4FBC-4A3A-B719-229EAEA5D1A4}" dt="2022-06-13T16:21:36.331" v="204" actId="1076"/>
          <ac:spMkLst>
            <pc:docMk/>
            <pc:sldMk cId="1733378705" sldId="258"/>
            <ac:spMk id="15" creationId="{DE2A2A65-9C38-456E-B1EE-15E0AA23079A}"/>
          </ac:spMkLst>
        </pc:spChg>
        <pc:spChg chg="mod">
          <ac:chgData name="" userId="752849c133376728" providerId="LiveId" clId="{9BC4016D-4FBC-4A3A-B719-229EAEA5D1A4}" dt="2022-06-13T16:17:22.854" v="156" actId="113"/>
          <ac:spMkLst>
            <pc:docMk/>
            <pc:sldMk cId="1733378705" sldId="258"/>
            <ac:spMk id="40" creationId="{7D3A979F-D018-4D36-AAE4-5E89072266BF}"/>
          </ac:spMkLst>
        </pc:spChg>
        <pc:picChg chg="add mod">
          <ac:chgData name="" userId="752849c133376728" providerId="LiveId" clId="{9BC4016D-4FBC-4A3A-B719-229EAEA5D1A4}" dt="2022-06-13T16:21:33.442" v="203" actId="1076"/>
          <ac:picMkLst>
            <pc:docMk/>
            <pc:sldMk cId="1733378705" sldId="258"/>
            <ac:picMk id="3" creationId="{B99AB15E-9F1C-4BE0-ABA6-C4E8A6BAE09A}"/>
          </ac:picMkLst>
        </pc:picChg>
        <pc:picChg chg="add mod">
          <ac:chgData name="" userId="752849c133376728" providerId="LiveId" clId="{9BC4016D-4FBC-4A3A-B719-229EAEA5D1A4}" dt="2022-06-13T16:21:31.073" v="202" actId="1076"/>
          <ac:picMkLst>
            <pc:docMk/>
            <pc:sldMk cId="1733378705" sldId="258"/>
            <ac:picMk id="5" creationId="{97BC4463-79A4-4C5D-B761-2A857B00BD8B}"/>
          </ac:picMkLst>
        </pc:picChg>
      </pc:sldChg>
      <pc:sldChg chg="modSp modNotesTx">
        <pc:chgData name="" userId="752849c133376728" providerId="LiveId" clId="{9BC4016D-4FBC-4A3A-B719-229EAEA5D1A4}" dt="2022-06-13T17:05:05.868" v="1971" actId="20577"/>
        <pc:sldMkLst>
          <pc:docMk/>
          <pc:sldMk cId="2571791894" sldId="259"/>
        </pc:sldMkLst>
        <pc:spChg chg="mod">
          <ac:chgData name="" userId="752849c133376728" providerId="LiveId" clId="{9BC4016D-4FBC-4A3A-B719-229EAEA5D1A4}" dt="2022-06-13T17:05:05.868" v="1971" actId="20577"/>
          <ac:spMkLst>
            <pc:docMk/>
            <pc:sldMk cId="2571791894" sldId="259"/>
            <ac:spMk id="26" creationId="{753BA957-AD0D-4AA8-AB73-FE0157CB39A9}"/>
          </ac:spMkLst>
        </pc:spChg>
      </pc:sldChg>
      <pc:sldChg chg="addSp delSp modSp ord modAnim modNotesTx">
        <pc:chgData name="" userId="752849c133376728" providerId="LiveId" clId="{9BC4016D-4FBC-4A3A-B719-229EAEA5D1A4}" dt="2022-06-13T16:51:49.186" v="1683" actId="20577"/>
        <pc:sldMkLst>
          <pc:docMk/>
          <pc:sldMk cId="2589165569" sldId="262"/>
        </pc:sldMkLst>
        <pc:spChg chg="add mod">
          <ac:chgData name="" userId="752849c133376728" providerId="LiveId" clId="{9BC4016D-4FBC-4A3A-B719-229EAEA5D1A4}" dt="2022-06-13T16:42:21.865" v="555" actId="404"/>
          <ac:spMkLst>
            <pc:docMk/>
            <pc:sldMk cId="2589165569" sldId="262"/>
            <ac:spMk id="13" creationId="{6945ED95-20ED-46E3-AA15-DE4C9774D60A}"/>
          </ac:spMkLst>
        </pc:spChg>
        <pc:spChg chg="add del mod">
          <ac:chgData name="" userId="752849c133376728" providerId="LiveId" clId="{9BC4016D-4FBC-4A3A-B719-229EAEA5D1A4}" dt="2022-06-13T16:42:25.052" v="556" actId="404"/>
          <ac:spMkLst>
            <pc:docMk/>
            <pc:sldMk cId="2589165569" sldId="262"/>
            <ac:spMk id="14" creationId="{0108935F-EB80-4AB0-B9BF-52A60744651E}"/>
          </ac:spMkLst>
        </pc:spChg>
        <pc:spChg chg="add mod">
          <ac:chgData name="" userId="752849c133376728" providerId="LiveId" clId="{9BC4016D-4FBC-4A3A-B719-229EAEA5D1A4}" dt="2022-06-13T16:42:29.921" v="557" actId="404"/>
          <ac:spMkLst>
            <pc:docMk/>
            <pc:sldMk cId="2589165569" sldId="262"/>
            <ac:spMk id="15" creationId="{D8F07686-C91A-444C-B364-9533DE6C8509}"/>
          </ac:spMkLst>
        </pc:spChg>
        <pc:spChg chg="add mod">
          <ac:chgData name="" userId="752849c133376728" providerId="LiveId" clId="{9BC4016D-4FBC-4A3A-B719-229EAEA5D1A4}" dt="2022-06-13T16:42:33.521" v="558" actId="404"/>
          <ac:spMkLst>
            <pc:docMk/>
            <pc:sldMk cId="2589165569" sldId="262"/>
            <ac:spMk id="16" creationId="{DB313ABE-C470-45E6-842B-FE5ED914C95D}"/>
          </ac:spMkLst>
        </pc:spChg>
        <pc:spChg chg="mod">
          <ac:chgData name="" userId="752849c133376728" providerId="LiveId" clId="{9BC4016D-4FBC-4A3A-B719-229EAEA5D1A4}" dt="2022-06-13T16:17:19.795" v="155" actId="114"/>
          <ac:spMkLst>
            <pc:docMk/>
            <pc:sldMk cId="2589165569" sldId="262"/>
            <ac:spMk id="40" creationId="{7D3A979F-D018-4D36-AAE4-5E89072266BF}"/>
          </ac:spMkLst>
        </pc:spChg>
        <pc:picChg chg="add mod">
          <ac:chgData name="" userId="752849c133376728" providerId="LiveId" clId="{9BC4016D-4FBC-4A3A-B719-229EAEA5D1A4}" dt="2022-06-13T16:35:32.844" v="537" actId="1076"/>
          <ac:picMkLst>
            <pc:docMk/>
            <pc:sldMk cId="2589165569" sldId="262"/>
            <ac:picMk id="3" creationId="{8E9498EB-44C1-44E7-99FD-86E2A6B7FA3F}"/>
          </ac:picMkLst>
        </pc:picChg>
      </pc:sldChg>
      <pc:sldChg chg="addSp modSp">
        <pc:chgData name="" userId="752849c133376728" providerId="LiveId" clId="{9BC4016D-4FBC-4A3A-B719-229EAEA5D1A4}" dt="2022-06-13T16:26:54.818" v="295" actId="1076"/>
        <pc:sldMkLst>
          <pc:docMk/>
          <pc:sldMk cId="2798389925" sldId="263"/>
        </pc:sldMkLst>
        <pc:spChg chg="mod">
          <ac:chgData name="" userId="752849c133376728" providerId="LiveId" clId="{9BC4016D-4FBC-4A3A-B719-229EAEA5D1A4}" dt="2022-06-13T16:26:49.463" v="294" actId="1076"/>
          <ac:spMkLst>
            <pc:docMk/>
            <pc:sldMk cId="2798389925" sldId="263"/>
            <ac:spMk id="12" creationId="{443B8EE8-940E-4859-955A-014270A40E86}"/>
          </ac:spMkLst>
        </pc:spChg>
        <pc:picChg chg="add mod">
          <ac:chgData name="" userId="752849c133376728" providerId="LiveId" clId="{9BC4016D-4FBC-4A3A-B719-229EAEA5D1A4}" dt="2022-06-13T16:26:54.818" v="295" actId="1076"/>
          <ac:picMkLst>
            <pc:docMk/>
            <pc:sldMk cId="2798389925" sldId="263"/>
            <ac:picMk id="3" creationId="{1887FD84-ECA2-46E4-8A32-0C7EB436D2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9B0A-86AF-445C-91B9-D10270A6F41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C1ED-A286-4F7B-8603-29786B8C9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5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스마트팜학과는</a:t>
            </a:r>
            <a:r>
              <a:rPr lang="ko-KR" altLang="en-US" dirty="0"/>
              <a:t> 원예 작물 실습 수업이 </a:t>
            </a:r>
            <a:r>
              <a:rPr lang="ko-KR" altLang="en-US" dirty="0" err="1"/>
              <a:t>전필이잖아요</a:t>
            </a:r>
            <a:r>
              <a:rPr lang="en-US" altLang="ko-KR" dirty="0"/>
              <a:t>! </a:t>
            </a:r>
            <a:r>
              <a:rPr lang="ko-KR" altLang="en-US" dirty="0"/>
              <a:t>모두 매주 보고서 작성하셨죠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그거 너무 </a:t>
            </a:r>
            <a:r>
              <a:rPr lang="ko-KR" altLang="en-US" dirty="0" err="1"/>
              <a:t>귀찮은거</a:t>
            </a:r>
            <a:r>
              <a:rPr lang="ko-KR" altLang="en-US" dirty="0"/>
              <a:t> 저만 </a:t>
            </a:r>
            <a:r>
              <a:rPr lang="ko-KR" altLang="en-US" dirty="0" err="1"/>
              <a:t>느끼는거</a:t>
            </a:r>
            <a:r>
              <a:rPr lang="ko-KR" altLang="en-US" dirty="0"/>
              <a:t> 아니죠</a:t>
            </a:r>
            <a:r>
              <a:rPr lang="en-US" altLang="ko-KR" dirty="0"/>
              <a:t>? </a:t>
            </a:r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/>
              <a:t>뭔가 알고리즘이 간단해서 자동화 </a:t>
            </a:r>
            <a:r>
              <a:rPr lang="ko-KR" altLang="en-US" dirty="0" err="1"/>
              <a:t>할수도</a:t>
            </a:r>
            <a:r>
              <a:rPr lang="ko-KR" altLang="en-US" dirty="0"/>
              <a:t> </a:t>
            </a:r>
            <a:r>
              <a:rPr lang="ko-KR" altLang="en-US" dirty="0" err="1"/>
              <a:t>있을것</a:t>
            </a:r>
            <a:r>
              <a:rPr lang="ko-KR" altLang="en-US" dirty="0"/>
              <a:t> 같은데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어떻게 하지</a:t>
            </a:r>
            <a:r>
              <a:rPr lang="en-US" altLang="ko-KR" dirty="0"/>
              <a:t>..? </a:t>
            </a:r>
            <a:r>
              <a:rPr lang="ko-KR" altLang="en-US" dirty="0"/>
              <a:t>아 걍 노가다 </a:t>
            </a:r>
            <a:r>
              <a:rPr lang="ko-KR" altLang="en-US" dirty="0" err="1"/>
              <a:t>해야겠다</a:t>
            </a:r>
            <a:r>
              <a:rPr lang="en-US" altLang="ko-KR" dirty="0"/>
              <a:t>~~  </a:t>
            </a:r>
            <a:r>
              <a:rPr lang="ko-KR" altLang="en-US" dirty="0" err="1"/>
              <a:t>맞져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수업시간에 교수님이 엑셀을 </a:t>
            </a:r>
            <a:r>
              <a:rPr lang="ko-KR" altLang="en-US" dirty="0" err="1"/>
              <a:t>파이썬으로</a:t>
            </a:r>
            <a:r>
              <a:rPr lang="ko-KR" altLang="en-US" dirty="0"/>
              <a:t> 다루는 </a:t>
            </a:r>
            <a:r>
              <a:rPr lang="ko-KR" altLang="en-US" dirty="0" err="1"/>
              <a:t>오픈파이엑셀</a:t>
            </a:r>
            <a:r>
              <a:rPr lang="ko-KR" altLang="en-US" dirty="0"/>
              <a:t> 모듈 잠깐 언급 하셨는데</a:t>
            </a:r>
            <a:r>
              <a:rPr lang="en-US" altLang="ko-KR" dirty="0"/>
              <a:t>, </a:t>
            </a:r>
            <a:r>
              <a:rPr lang="ko-KR" altLang="en-US" dirty="0"/>
              <a:t>그걸로</a:t>
            </a:r>
            <a:r>
              <a:rPr lang="en-US" altLang="ko-KR" dirty="0"/>
              <a:t>… </a:t>
            </a:r>
            <a:r>
              <a:rPr lang="ko-KR" altLang="en-US" dirty="0"/>
              <a:t>뭔가 자동화가 </a:t>
            </a:r>
            <a:r>
              <a:rPr lang="ko-KR" altLang="en-US" dirty="0" err="1"/>
              <a:t>가능할것</a:t>
            </a:r>
            <a:r>
              <a:rPr lang="ko-KR" altLang="en-US" dirty="0"/>
              <a:t> </a:t>
            </a:r>
            <a:r>
              <a:rPr lang="ko-KR" altLang="en-US" dirty="0" err="1"/>
              <a:t>같은거에요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저희가 생각한 알고리즘은</a:t>
            </a:r>
            <a:r>
              <a:rPr lang="en-US" altLang="ko-KR" dirty="0"/>
              <a:t> *</a:t>
            </a:r>
            <a:r>
              <a:rPr lang="ko-KR" altLang="en-US" dirty="0"/>
              <a:t>일단 엑셀파일 열기 </a:t>
            </a:r>
            <a:r>
              <a:rPr lang="en-US" altLang="ko-KR" dirty="0"/>
              <a:t>*</a:t>
            </a:r>
            <a:r>
              <a:rPr lang="ko-KR" altLang="en-US" dirty="0"/>
              <a:t>그리고 </a:t>
            </a:r>
            <a:r>
              <a:rPr lang="en-US" altLang="ko-KR" dirty="0" err="1"/>
              <a:t>thingspeak</a:t>
            </a:r>
            <a:r>
              <a:rPr lang="ko-KR" altLang="en-US" dirty="0"/>
              <a:t>에서 </a:t>
            </a:r>
            <a:r>
              <a:rPr lang="en-US" altLang="ko-KR" dirty="0"/>
              <a:t>csv </a:t>
            </a:r>
            <a:r>
              <a:rPr lang="ko-KR" altLang="en-US" dirty="0"/>
              <a:t>데이터 </a:t>
            </a:r>
            <a:r>
              <a:rPr lang="ko-KR" altLang="en-US" dirty="0" err="1"/>
              <a:t>받아오기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환경데이터 계산표 만들기 </a:t>
            </a:r>
            <a:r>
              <a:rPr lang="en-US" altLang="ko-KR" dirty="0"/>
              <a:t>*</a:t>
            </a:r>
            <a:r>
              <a:rPr lang="ko-KR" altLang="en-US" dirty="0"/>
              <a:t>그래프 생성하기 이정도로 구현 가능했습니다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7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이걸 어떻게 하냐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Pandas</a:t>
            </a:r>
            <a:r>
              <a:rPr lang="ko-KR" altLang="en-US" dirty="0"/>
              <a:t>와 </a:t>
            </a:r>
            <a:r>
              <a:rPr lang="ko-KR" altLang="en-US" dirty="0" err="1"/>
              <a:t>오픈파이엑셀을</a:t>
            </a:r>
            <a:r>
              <a:rPr lang="ko-KR" altLang="en-US" dirty="0"/>
              <a:t> 이용해서 구현했습니다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시현 보여드리겠습니다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9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블리트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5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27558" y="1551963"/>
            <a:ext cx="4180837" cy="3511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programming</a:t>
            </a:r>
          </a:p>
          <a:p>
            <a:pPr algn="ctr" latinLnBrk="0">
              <a:defRPr/>
            </a:pP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Final project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4799358" y="3900355"/>
            <a:ext cx="1736018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</a:rPr>
              <a:t>202116266</a:t>
            </a:r>
            <a:endParaRPr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6576969" y="3900355"/>
            <a:ext cx="904946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100" b="1" kern="0" dirty="0" err="1">
                <a:solidFill>
                  <a:prstClr val="white"/>
                </a:solidFill>
              </a:rPr>
              <a:t>김솔아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A90D5A-A358-4239-808E-0E5F31F59E3E}"/>
              </a:ext>
            </a:extLst>
          </p:cNvPr>
          <p:cNvGrpSpPr/>
          <p:nvPr/>
        </p:nvGrpSpPr>
        <p:grpSpPr>
          <a:xfrm>
            <a:off x="8349414" y="1869848"/>
            <a:ext cx="343654" cy="1961570"/>
            <a:chOff x="8349414" y="1869848"/>
            <a:chExt cx="343654" cy="1961570"/>
          </a:xfrm>
        </p:grpSpPr>
        <p:sp>
          <p:nvSpPr>
            <p:cNvPr id="11" name="양쪽 모서리가 둥근 사각형 13">
              <a:extLst>
                <a:ext uri="{FF2B5EF4-FFF2-40B4-BE49-F238E27FC236}">
                  <a16:creationId xmlns:a16="http://schemas.microsoft.com/office/drawing/2014/main" id="{C6EFED50-8B6B-407E-89B2-122B7BFA1674}"/>
                </a:ext>
              </a:extLst>
            </p:cNvPr>
            <p:cNvSpPr/>
            <p:nvPr/>
          </p:nvSpPr>
          <p:spPr>
            <a:xfrm>
              <a:off x="8349414" y="1869848"/>
              <a:ext cx="343654" cy="19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4191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43DDED-4401-4E19-A961-1712A31BCD49}"/>
                </a:ext>
              </a:extLst>
            </p:cNvPr>
            <p:cNvGrpSpPr/>
            <p:nvPr/>
          </p:nvGrpSpPr>
          <p:grpSpPr>
            <a:xfrm>
              <a:off x="8451833" y="2036469"/>
              <a:ext cx="148210" cy="1563350"/>
              <a:chOff x="11334883" y="1496521"/>
              <a:chExt cx="266576" cy="281189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자유형 32">
                <a:extLst>
                  <a:ext uri="{FF2B5EF4-FFF2-40B4-BE49-F238E27FC236}">
                    <a16:creationId xmlns:a16="http://schemas.microsoft.com/office/drawing/2014/main" id="{1ED0CC34-2238-4231-B1C4-13BCCD5B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E408404-73F7-4F22-B60A-84FC3EB689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C2BB9465-5F6D-4655-B28F-8C5887546F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52A3976E-375D-4BB5-905D-706944017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66BCCD38-0B61-4CB9-B696-E6698D482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12D51AAE-A5E6-4DC3-AC13-C4B9F153A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DD669E16-00F0-4FC5-AC3A-6B4084C81B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9465DD3E-FE7D-47EC-B8F7-6F47EF34F8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74F517C-8422-4183-8855-3FAAAA82D4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9EF322D-B60C-4C31-A63D-876B4A58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956E2B6D-ED2D-4E66-BAA0-230B83E7E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AFB69A4-9CEC-4EF9-81A0-823D20E89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A83CA3FB-A8F0-4DB1-8AC3-3AB1BD8C5F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DC1FB536-5945-4B2C-8A55-2E1C1B8E3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33">
                  <a:extLst>
                    <a:ext uri="{FF2B5EF4-FFF2-40B4-BE49-F238E27FC236}">
                      <a16:creationId xmlns:a16="http://schemas.microsoft.com/office/drawing/2014/main" id="{E7A1E5B2-40F1-4AFC-A0D4-B3C66C1F9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Group 36">
                <a:extLst>
                  <a:ext uri="{FF2B5EF4-FFF2-40B4-BE49-F238E27FC236}">
                    <a16:creationId xmlns:a16="http://schemas.microsoft.com/office/drawing/2014/main" id="{47103869-0AE2-45E1-ABD6-570065D1E1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18" name="Freeform 37">
                  <a:extLst>
                    <a:ext uri="{FF2B5EF4-FFF2-40B4-BE49-F238E27FC236}">
                      <a16:creationId xmlns:a16="http://schemas.microsoft.com/office/drawing/2014/main" id="{A290BE03-3601-481B-9524-DFE24E7D7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993E01A2-B3F6-4239-9519-09125599C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39">
                  <a:extLst>
                    <a:ext uri="{FF2B5EF4-FFF2-40B4-BE49-F238E27FC236}">
                      <a16:creationId xmlns:a16="http://schemas.microsoft.com/office/drawing/2014/main" id="{7B3C05D8-D02D-4293-AADF-85D05D06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BA15CBB6-4786-4A9B-8DD9-0DDD58486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41">
                  <a:extLst>
                    <a:ext uri="{FF2B5EF4-FFF2-40B4-BE49-F238E27FC236}">
                      <a16:creationId xmlns:a16="http://schemas.microsoft.com/office/drawing/2014/main" id="{3CBE6B68-FD82-4025-9E4F-B79169568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5877976" y="2367308"/>
            <a:ext cx="436045" cy="48332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66CCFF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68111C-E611-482D-99A4-CEED92D5ED0A}"/>
              </a:ext>
            </a:extLst>
          </p:cNvPr>
          <p:cNvSpPr/>
          <p:nvPr/>
        </p:nvSpPr>
        <p:spPr>
          <a:xfrm>
            <a:off x="4799358" y="4400205"/>
            <a:ext cx="1736018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</a:rPr>
              <a:t>202116302</a:t>
            </a:r>
            <a:endParaRPr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19FAD9-25BD-41DA-B0C3-F3D9A4E48B86}"/>
              </a:ext>
            </a:extLst>
          </p:cNvPr>
          <p:cNvSpPr/>
          <p:nvPr/>
        </p:nvSpPr>
        <p:spPr>
          <a:xfrm>
            <a:off x="6576969" y="4400205"/>
            <a:ext cx="904946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15678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1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848673" y="426553"/>
            <a:ext cx="7123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원예실습 환경 데이터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자동화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구현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9498EB-44C1-44E7-99FD-86E2A6B7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" y="1014521"/>
            <a:ext cx="11931650" cy="5019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45ED95-20ED-46E3-AA15-DE4C9774D60A}"/>
              </a:ext>
            </a:extLst>
          </p:cNvPr>
          <p:cNvSpPr txBox="1"/>
          <p:nvPr/>
        </p:nvSpPr>
        <p:spPr>
          <a:xfrm>
            <a:off x="789296" y="1501309"/>
            <a:ext cx="4411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엑셀파일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8935F-EB80-4AB0-B9BF-52A60744651E}"/>
              </a:ext>
            </a:extLst>
          </p:cNvPr>
          <p:cNvSpPr txBox="1"/>
          <p:nvPr/>
        </p:nvSpPr>
        <p:spPr>
          <a:xfrm>
            <a:off x="2043595" y="2596744"/>
            <a:ext cx="5590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4000" b="1" kern="0" dirty="0" err="1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받아오기</a:t>
            </a: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07686-C91A-444C-B364-9533DE6C8509}"/>
              </a:ext>
            </a:extLst>
          </p:cNvPr>
          <p:cNvSpPr txBox="1"/>
          <p:nvPr/>
        </p:nvSpPr>
        <p:spPr>
          <a:xfrm>
            <a:off x="4153280" y="3789611"/>
            <a:ext cx="6961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환경데이터 계산표 만들기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13ABE-C470-45E6-842B-FE5ED914C95D}"/>
              </a:ext>
            </a:extLst>
          </p:cNvPr>
          <p:cNvSpPr txBox="1"/>
          <p:nvPr/>
        </p:nvSpPr>
        <p:spPr>
          <a:xfrm>
            <a:off x="8254625" y="5053694"/>
            <a:ext cx="3246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25891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1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848673" y="426553"/>
            <a:ext cx="7123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원예실습 환경 데이터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자동화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구현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99AB15E-9F1C-4BE0-ABA6-C4E8A6BA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1" y="2215875"/>
            <a:ext cx="3861936" cy="241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BC4463-79A4-4C5D-B761-2A857B00B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72" y="2274955"/>
            <a:ext cx="2308089" cy="2308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2A2A65-9C38-456E-B1EE-15E0AA23079A}"/>
              </a:ext>
            </a:extLst>
          </p:cNvPr>
          <p:cNvSpPr txBox="1"/>
          <p:nvPr/>
        </p:nvSpPr>
        <p:spPr>
          <a:xfrm>
            <a:off x="6940956" y="3875266"/>
            <a:ext cx="2032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OpenPyXL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37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90636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924174" y="418787"/>
            <a:ext cx="8115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이용한 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‘</a:t>
            </a:r>
            <a:r>
              <a:rPr lang="ko-KR" altLang="en-US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틀린그림찾기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’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게임 만들기 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A5823-6EEA-4213-9A3B-2BD3771A54B3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2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9B56E-3F14-4BBB-91D0-E7100D703EB0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3EC96-DA2F-49BF-AA2B-E3E15BFF500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B7CA407-A406-488B-A293-B60B0E94184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69C203B-E0C8-47F5-95D6-65434E6E7D45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1ECBCB-A46C-4842-9C2F-B00CC6E75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FA8CE8-E167-4883-B8B8-A51B44045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3B8EE8-940E-4859-955A-014270A40E86}"/>
              </a:ext>
            </a:extLst>
          </p:cNvPr>
          <p:cNvSpPr txBox="1"/>
          <p:nvPr/>
        </p:nvSpPr>
        <p:spPr>
          <a:xfrm>
            <a:off x="2038130" y="4555958"/>
            <a:ext cx="8115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시연을 진행해보겠습니다</a:t>
            </a:r>
            <a:r>
              <a:rPr lang="en-US" altLang="ko-KR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7FD84-ECA2-46E4-8A32-0C7EB436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79" y="1766593"/>
            <a:ext cx="7285839" cy="28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90636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924174" y="418787"/>
            <a:ext cx="8115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이용한 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‘</a:t>
            </a:r>
            <a:r>
              <a:rPr lang="ko-KR" altLang="en-US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틀린그림찾기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’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게임 만들기 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A5823-6EEA-4213-9A3B-2BD3771A54B3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2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9B56E-3F14-4BBB-91D0-E7100D703EB0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3EC96-DA2F-49BF-AA2B-E3E15BFF500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B7CA407-A406-488B-A293-B60B0E94184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69C203B-E0C8-47F5-95D6-65434E6E7D45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1ECBCB-A46C-4842-9C2F-B00CC6E75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FA8CE8-E167-4883-B8B8-A51B44045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53BA957-AD0D-4AA8-AB73-FE0157CB39A9}"/>
              </a:ext>
            </a:extLst>
          </p:cNvPr>
          <p:cNvSpPr txBox="1"/>
          <p:nvPr/>
        </p:nvSpPr>
        <p:spPr>
          <a:xfrm>
            <a:off x="514488" y="878647"/>
            <a:ext cx="9453371" cy="614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 자주 사용한 </a:t>
            </a: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함수</a:t>
            </a:r>
            <a:endParaRPr lang="en-US" altLang="ko-KR" sz="28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Pygame.MOUSEBUTTONUP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마우스를 눌렀다 뗐을 때 이벤트 발생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Pygame.KEYUP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키보드 버튼을 눌렀다 뗐을 때 이벤트 발생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Pygame.mouse.get_pos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마우스 위치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튜플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좌표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형태로 저장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Pygame.display.flip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화면을 계속 업데이트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해줌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(</a:t>
            </a:r>
            <a:r>
              <a:rPr lang="ko-KR" altLang="en-US" sz="2000" kern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중요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 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Pygame.quit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종료하는 함수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Pygame.mixer.music.load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음악파일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):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음악을 계속 스트리밍 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배경음악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pygame.mixer.Sound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음악파일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):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객체를 지정해서 음악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효과음 재생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screen.blit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이미지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좌표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해당 위치에 이미지 출력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ea typeface="나눔고딕 ExtraBold" panose="020D09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9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05581" y="1869848"/>
            <a:ext cx="4180837" cy="3118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8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Aharoni" panose="02010803020104030203" pitchFamily="2" charset="-79"/>
            </a:endParaRPr>
          </a:p>
          <a:p>
            <a:pPr algn="ctr" latinLnBrk="0">
              <a:defRPr/>
            </a:pPr>
            <a:r>
              <a:rPr lang="en-US" altLang="ko-KR" sz="5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Q&amp;A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A90D5A-A358-4239-808E-0E5F31F59E3E}"/>
              </a:ext>
            </a:extLst>
          </p:cNvPr>
          <p:cNvGrpSpPr/>
          <p:nvPr/>
        </p:nvGrpSpPr>
        <p:grpSpPr>
          <a:xfrm>
            <a:off x="8349414" y="1869848"/>
            <a:ext cx="343654" cy="1961570"/>
            <a:chOff x="8349414" y="1869848"/>
            <a:chExt cx="343654" cy="1961570"/>
          </a:xfrm>
        </p:grpSpPr>
        <p:sp>
          <p:nvSpPr>
            <p:cNvPr id="11" name="양쪽 모서리가 둥근 사각형 13">
              <a:extLst>
                <a:ext uri="{FF2B5EF4-FFF2-40B4-BE49-F238E27FC236}">
                  <a16:creationId xmlns:a16="http://schemas.microsoft.com/office/drawing/2014/main" id="{C6EFED50-8B6B-407E-89B2-122B7BFA1674}"/>
                </a:ext>
              </a:extLst>
            </p:cNvPr>
            <p:cNvSpPr/>
            <p:nvPr/>
          </p:nvSpPr>
          <p:spPr>
            <a:xfrm>
              <a:off x="8349414" y="1869848"/>
              <a:ext cx="343654" cy="19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4191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43DDED-4401-4E19-A961-1712A31BCD49}"/>
                </a:ext>
              </a:extLst>
            </p:cNvPr>
            <p:cNvGrpSpPr/>
            <p:nvPr/>
          </p:nvGrpSpPr>
          <p:grpSpPr>
            <a:xfrm>
              <a:off x="8451833" y="2036469"/>
              <a:ext cx="148210" cy="1563350"/>
              <a:chOff x="11334883" y="1496521"/>
              <a:chExt cx="266576" cy="281189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자유형 32">
                <a:extLst>
                  <a:ext uri="{FF2B5EF4-FFF2-40B4-BE49-F238E27FC236}">
                    <a16:creationId xmlns:a16="http://schemas.microsoft.com/office/drawing/2014/main" id="{1ED0CC34-2238-4231-B1C4-13BCCD5B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E408404-73F7-4F22-B60A-84FC3EB689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C2BB9465-5F6D-4655-B28F-8C5887546F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52A3976E-375D-4BB5-905D-706944017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66BCCD38-0B61-4CB9-B696-E6698D482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12D51AAE-A5E6-4DC3-AC13-C4B9F153A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DD669E16-00F0-4FC5-AC3A-6B4084C81B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9465DD3E-FE7D-47EC-B8F7-6F47EF34F8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74F517C-8422-4183-8855-3FAAAA82D4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9EF322D-B60C-4C31-A63D-876B4A58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956E2B6D-ED2D-4E66-BAA0-230B83E7E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AFB69A4-9CEC-4EF9-81A0-823D20E89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A83CA3FB-A8F0-4DB1-8AC3-3AB1BD8C5F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DC1FB536-5945-4B2C-8A55-2E1C1B8E3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33">
                  <a:extLst>
                    <a:ext uri="{FF2B5EF4-FFF2-40B4-BE49-F238E27FC236}">
                      <a16:creationId xmlns:a16="http://schemas.microsoft.com/office/drawing/2014/main" id="{E7A1E5B2-40F1-4AFC-A0D4-B3C66C1F9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Group 36">
                <a:extLst>
                  <a:ext uri="{FF2B5EF4-FFF2-40B4-BE49-F238E27FC236}">
                    <a16:creationId xmlns:a16="http://schemas.microsoft.com/office/drawing/2014/main" id="{47103869-0AE2-45E1-ABD6-570065D1E1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18" name="Freeform 37">
                  <a:extLst>
                    <a:ext uri="{FF2B5EF4-FFF2-40B4-BE49-F238E27FC236}">
                      <a16:creationId xmlns:a16="http://schemas.microsoft.com/office/drawing/2014/main" id="{A290BE03-3601-481B-9524-DFE24E7D7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993E01A2-B3F6-4239-9519-09125599C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39">
                  <a:extLst>
                    <a:ext uri="{FF2B5EF4-FFF2-40B4-BE49-F238E27FC236}">
                      <a16:creationId xmlns:a16="http://schemas.microsoft.com/office/drawing/2014/main" id="{7B3C05D8-D02D-4293-AADF-85D05D06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BA15CBB6-4786-4A9B-8DD9-0DDD58486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41">
                  <a:extLst>
                    <a:ext uri="{FF2B5EF4-FFF2-40B4-BE49-F238E27FC236}">
                      <a16:creationId xmlns:a16="http://schemas.microsoft.com/office/drawing/2014/main" id="{3CBE6B68-FD82-4025-9E4F-B79169568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5959475" y="2374110"/>
            <a:ext cx="436045" cy="48332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66CCFF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41775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274</Words>
  <Application>Microsoft Office PowerPoint</Application>
  <PresentationFormat>와이드스크린</PresentationFormat>
  <Paragraphs>45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나눔고딕 ExtraBold</vt:lpstr>
      <vt:lpstr>맑은 고딕</vt:lpstr>
      <vt:lpstr>Aharoni</vt:lpstr>
      <vt:lpstr>Arial</vt:lpstr>
      <vt:lpstr>Segoe UI</vt:lpstr>
      <vt:lpstr>Segoe UI Black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13</cp:revision>
  <dcterms:created xsi:type="dcterms:W3CDTF">2021-09-09T03:20:14Z</dcterms:created>
  <dcterms:modified xsi:type="dcterms:W3CDTF">2022-06-13T17:05:48Z</dcterms:modified>
</cp:coreProperties>
</file>