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13"/>
  </p:notesMasterIdLst>
  <p:handoutMasterIdLst>
    <p:handoutMasterId r:id="rId14"/>
  </p:handoutMasterIdLst>
  <p:sldIdLst>
    <p:sldId id="329" r:id="rId2"/>
    <p:sldId id="367" r:id="rId3"/>
    <p:sldId id="378" r:id="rId4"/>
    <p:sldId id="379" r:id="rId5"/>
    <p:sldId id="380" r:id="rId6"/>
    <p:sldId id="416" r:id="rId7"/>
    <p:sldId id="417" r:id="rId8"/>
    <p:sldId id="418" r:id="rId9"/>
    <p:sldId id="422" r:id="rId10"/>
    <p:sldId id="423" r:id="rId11"/>
    <p:sldId id="3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73" d="100"/>
          <a:sy n="73" d="100"/>
        </p:scale>
        <p:origin x="240" y="52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1448780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0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5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8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766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6" y="893878"/>
            <a:ext cx="2817357" cy="507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1928834"/>
            <a:ext cx="4410490" cy="141966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789042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269095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1" y="2648914"/>
            <a:ext cx="9143998" cy="113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, 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3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05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102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53" y="3429001"/>
            <a:ext cx="3387898" cy="30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6" r:id="rId2"/>
    <p:sldLayoutId id="2147483701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DDD0A1B0-217A-4C03-8E89-9D3307DD8957}"/>
              </a:ext>
            </a:extLst>
          </p:cNvPr>
          <p:cNvSpPr txBox="1">
            <a:spLocks/>
          </p:cNvSpPr>
          <p:nvPr/>
        </p:nvSpPr>
        <p:spPr>
          <a:xfrm>
            <a:off x="4842030" y="188640"/>
            <a:ext cx="4166954" cy="81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-3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 교재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,  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출판사에서 제공하는 강의자료를  </a:t>
            </a:r>
            <a:endParaRPr lang="en-US" altLang="ko-KR" sz="180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 편집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가공한 자료입니다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.         - 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안계현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endParaRPr lang="ko-KR" altLang="en-US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E0FB4-6EA2-43BE-B782-FE17095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1517A-09A9-4B9B-92E2-57900F9244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학생 </a:t>
            </a:r>
            <a:r>
              <a:rPr lang="en-US" altLang="ko-KR"/>
              <a:t>1</a:t>
            </a:r>
            <a:r>
              <a:rPr lang="ko-KR" altLang="en-US"/>
              <a:t>명 데이터 추가한 파일을 다시 읽어보자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4633F-5C3E-4D42-B6BA-1DB6B36EB1ED}"/>
              </a:ext>
            </a:extLst>
          </p:cNvPr>
          <p:cNvSpPr txBox="1"/>
          <p:nvPr/>
        </p:nvSpPr>
        <p:spPr>
          <a:xfrm>
            <a:off x="611560" y="3068960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데이터를 쓸 때</a:t>
            </a:r>
            <a:r>
              <a:rPr lang="en-US" altLang="ko-KR"/>
              <a:t>,  </a:t>
            </a:r>
            <a:r>
              <a:rPr lang="ko-KR" altLang="en-US"/>
              <a:t>각 라인 뒤에 빈 라인이 추가되는 현상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30213D-1C75-4934-A480-C6E638D9AC33}"/>
              </a:ext>
            </a:extLst>
          </p:cNvPr>
          <p:cNvSpPr/>
          <p:nvPr/>
        </p:nvSpPr>
        <p:spPr>
          <a:xfrm>
            <a:off x="701570" y="3590617"/>
            <a:ext cx="714703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/>
              <a:t>f = open('test2.csv', 'a', encoding='cp949', </a:t>
            </a:r>
            <a:r>
              <a:rPr lang="ko-KR" altLang="en-US" b="1">
                <a:solidFill>
                  <a:srgbClr val="0000FF"/>
                </a:solidFill>
              </a:rPr>
              <a:t>newline=''</a:t>
            </a:r>
            <a:r>
              <a:rPr lang="ko-KR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549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A0EC4F-B739-7963-0780-205D9B1252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CSV </a:t>
            </a:r>
            <a:r>
              <a:rPr lang="ko-KR" altLang="en-US" b="0" dirty="0"/>
              <a:t>파일의 구조에 대해서 </a:t>
            </a:r>
            <a:r>
              <a:rPr lang="ko-KR" altLang="en-US" b="0"/>
              <a:t>이해한다</a:t>
            </a:r>
            <a:r>
              <a:rPr lang="en-US" altLang="ko-KR" b="0"/>
              <a:t>.</a:t>
            </a:r>
            <a:endParaRPr lang="en-US" altLang="ko-KR" b="0" dirty="0"/>
          </a:p>
          <a:p>
            <a:r>
              <a:rPr lang="en-US" altLang="ko-KR" b="0" dirty="0"/>
              <a:t>CSV </a:t>
            </a:r>
            <a:r>
              <a:rPr lang="ko-KR" altLang="en-US" b="0" dirty="0"/>
              <a:t>라이브러리를 이용해서 읽거나 쓰는 기능을 </a:t>
            </a:r>
            <a:r>
              <a:rPr lang="ko-KR" altLang="en-US" b="0"/>
              <a:t>배운다</a:t>
            </a:r>
            <a:r>
              <a:rPr lang="en-US" altLang="ko-KR" b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9194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개념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파일은 </a:t>
            </a:r>
            <a:r>
              <a:rPr lang="en-US" altLang="ko-KR" dirty="0"/>
              <a:t>Comma Separated Values</a:t>
            </a:r>
            <a:r>
              <a:rPr lang="ko-KR" altLang="en-US" dirty="0"/>
              <a:t>의 약자로 ‘쉼표로 구분된 값’</a:t>
            </a:r>
            <a:endParaRPr lang="en-US" altLang="ko-KR" dirty="0"/>
          </a:p>
          <a:p>
            <a:pPr lvl="1"/>
            <a:r>
              <a:rPr lang="ko-KR" altLang="en-US" dirty="0"/>
              <a:t>숫자나 문자열로 구성된 표를 단순한 텍스트 형식으로 저장한 것</a:t>
            </a:r>
            <a:endParaRPr lang="en-US" altLang="ko-KR" dirty="0"/>
          </a:p>
          <a:p>
            <a:pPr lvl="1"/>
            <a:r>
              <a:rPr lang="ko-KR" altLang="en-US" dirty="0"/>
              <a:t>텍스트 파일처럼 메모장에서 생성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쓰기가 가능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849AF-B695-4025-8CEE-8C1BAF2E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35" y="2708920"/>
            <a:ext cx="4917683" cy="29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0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CA7C7F0-4A97-481E-8304-312E35B14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" t="26671" r="22438" b="41153"/>
          <a:stretch/>
        </p:blipFill>
        <p:spPr>
          <a:xfrm>
            <a:off x="1100180" y="3078876"/>
            <a:ext cx="6890635" cy="211050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개념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6-1]</a:t>
            </a:r>
            <a:r>
              <a:rPr lang="ko-KR" altLang="en-US" dirty="0"/>
              <a:t>의 </a:t>
            </a:r>
            <a:r>
              <a:rPr lang="en-US" altLang="ko-KR" dirty="0"/>
              <a:t>CSV </a:t>
            </a:r>
            <a:r>
              <a:rPr lang="ko-KR" altLang="en-US" dirty="0"/>
              <a:t>파일은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6-1]</a:t>
            </a:r>
            <a:r>
              <a:rPr lang="ko-KR" altLang="en-US" dirty="0"/>
              <a:t>과 같은 형태의 데이터를 입력한 것</a:t>
            </a:r>
            <a:endParaRPr lang="en-US" altLang="ko-KR" dirty="0"/>
          </a:p>
          <a:p>
            <a:pPr lvl="1"/>
            <a:r>
              <a:rPr lang="ko-KR" altLang="en-US" dirty="0"/>
              <a:t>첫 행은 각 열의 값의 이름을 표현한 헤더</a:t>
            </a:r>
            <a:r>
              <a:rPr lang="en-US" altLang="ko-KR" dirty="0"/>
              <a:t>(Header), </a:t>
            </a:r>
            <a:r>
              <a:rPr lang="ko-KR" altLang="en-US" dirty="0"/>
              <a:t>두 번째 행부터는 데이터 값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736FF6-5349-40D9-8DAE-CE7FA85B532D}"/>
              </a:ext>
            </a:extLst>
          </p:cNvPr>
          <p:cNvSpPr/>
          <p:nvPr/>
        </p:nvSpPr>
        <p:spPr>
          <a:xfrm>
            <a:off x="3986935" y="1538790"/>
            <a:ext cx="1260140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9E3BF-44A5-476C-8D6A-1AAFD3FF9AF5}"/>
              </a:ext>
            </a:extLst>
          </p:cNvPr>
          <p:cNvSpPr/>
          <p:nvPr/>
        </p:nvSpPr>
        <p:spPr>
          <a:xfrm>
            <a:off x="1153180" y="3023955"/>
            <a:ext cx="6837635" cy="2336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CDA39F-899E-4BAE-BCD2-F4F773E2A3F7}"/>
              </a:ext>
            </a:extLst>
          </p:cNvPr>
          <p:cNvSpPr/>
          <p:nvPr/>
        </p:nvSpPr>
        <p:spPr>
          <a:xfrm>
            <a:off x="1153181" y="3275064"/>
            <a:ext cx="6837634" cy="19143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1408FE-D427-49B8-9621-8416AB8C26D3}"/>
              </a:ext>
            </a:extLst>
          </p:cNvPr>
          <p:cNvSpPr/>
          <p:nvPr/>
        </p:nvSpPr>
        <p:spPr>
          <a:xfrm>
            <a:off x="6912260" y="1514697"/>
            <a:ext cx="1057617" cy="3841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개념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파일을 메모장에서 직접 생성하거나 편집하는 것은 불편하고</a:t>
            </a:r>
            <a:r>
              <a:rPr lang="en-US" altLang="ko-KR" dirty="0"/>
              <a:t>, </a:t>
            </a:r>
            <a:r>
              <a:rPr lang="ko-KR" altLang="en-US" dirty="0"/>
              <a:t>쉼표로 구분되어 있기 때문에 </a:t>
            </a:r>
            <a:r>
              <a:rPr lang="ko-KR" altLang="en-US" err="1"/>
              <a:t>가독성이</a:t>
            </a:r>
            <a:r>
              <a:rPr lang="ko-KR" altLang="en-US"/>
              <a:t> 떨어짐</a:t>
            </a:r>
            <a:endParaRPr lang="en-US" altLang="ko-KR"/>
          </a:p>
          <a:p>
            <a:pPr lvl="1"/>
            <a:endParaRPr lang="en-US" altLang="ko-KR" dirty="0"/>
          </a:p>
          <a:p>
            <a:pPr lvl="1"/>
            <a:r>
              <a:rPr lang="en-US" altLang="ko-KR" u="sng" dirty="0"/>
              <a:t>CSV</a:t>
            </a:r>
            <a:r>
              <a:rPr lang="ko-KR" altLang="en-US" u="sng" dirty="0"/>
              <a:t>를 직접 입력하여 생성할 때는 엑셀</a:t>
            </a:r>
            <a:r>
              <a:rPr lang="en-US" altLang="ko-KR" u="sng" dirty="0"/>
              <a:t>(Excel)</a:t>
            </a:r>
            <a:r>
              <a:rPr lang="ko-KR" altLang="en-US" u="sng" dirty="0"/>
              <a:t>을 사용하는 것이 편리함</a:t>
            </a:r>
            <a:endParaRPr lang="en-US" altLang="ko-KR" u="sng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6DF656-7A06-45E8-AFF0-6C1D8FC3C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15" r="20469" b="41080"/>
          <a:stretch/>
        </p:blipFill>
        <p:spPr>
          <a:xfrm>
            <a:off x="1511660" y="2984360"/>
            <a:ext cx="5822892" cy="31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A3743-A5B1-4294-BF26-F025BAD1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FA5A1-0EE4-4E65-9065-A5B1867F3D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시스템 디폴트 인코딩방식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E9B50-73A8-49D0-9541-5A1F89DD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00"/>
          <a:stretch/>
        </p:blipFill>
        <p:spPr>
          <a:xfrm>
            <a:off x="1421650" y="2078850"/>
            <a:ext cx="6616840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7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26747-63E9-4139-BACB-88A69876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88DFF-FD64-4523-8FCE-D1933D4770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CSV </a:t>
            </a:r>
            <a:r>
              <a:rPr lang="ko-KR" altLang="en-US"/>
              <a:t>파일 읽기</a:t>
            </a:r>
            <a:endParaRPr lang="en-US" altLang="ko-KR"/>
          </a:p>
          <a:p>
            <a:pPr lvl="1"/>
            <a:r>
              <a:rPr lang="ko-KR" altLang="en-US"/>
              <a:t>기본 내장된 </a:t>
            </a:r>
            <a:r>
              <a:rPr lang="en-US" altLang="ko-KR"/>
              <a:t>csv </a:t>
            </a:r>
            <a:r>
              <a:rPr lang="ko-KR" altLang="en-US"/>
              <a:t>모듈을 </a:t>
            </a:r>
            <a:r>
              <a:rPr lang="en-US" altLang="ko-KR"/>
              <a:t>import 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csv </a:t>
            </a:r>
            <a:r>
              <a:rPr lang="ko-KR" altLang="en-US"/>
              <a:t>파일을 </a:t>
            </a:r>
            <a:r>
              <a:rPr lang="en-US" altLang="ko-KR"/>
              <a:t>open </a:t>
            </a:r>
            <a:r>
              <a:rPr lang="ko-KR" altLang="en-US"/>
              <a:t>하고 파일 객체를    </a:t>
            </a:r>
            <a:r>
              <a:rPr lang="en-US" altLang="ko-KR"/>
              <a:t>csv.reader(</a:t>
            </a:r>
            <a:r>
              <a:rPr lang="ko-KR" altLang="en-US"/>
              <a:t>파일객체</a:t>
            </a:r>
            <a:r>
              <a:rPr lang="en-US" altLang="ko-KR"/>
              <a:t>)</a:t>
            </a:r>
            <a:r>
              <a:rPr lang="ko-KR" altLang="en-US"/>
              <a:t>에 넣는다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for </a:t>
            </a:r>
            <a:r>
              <a:rPr lang="ko-KR" altLang="en-US"/>
              <a:t>루프를 돌며 한 라인씩 가져올 수 있다</a:t>
            </a:r>
            <a:r>
              <a:rPr lang="en-US" altLang="ko-KR"/>
              <a:t>.</a:t>
            </a:r>
          </a:p>
          <a:p>
            <a:pPr lvl="1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DEF5A0-C274-497B-9CE4-0A8DD2DD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5" t="11152" r="38625" b="83985"/>
          <a:stretch/>
        </p:blipFill>
        <p:spPr>
          <a:xfrm>
            <a:off x="6192180" y="2618910"/>
            <a:ext cx="2130117" cy="414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FF85E6-9DA7-4A7A-9C4D-81A1ACC4CE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71" r="41469" b="67718"/>
          <a:stretch/>
        </p:blipFill>
        <p:spPr>
          <a:xfrm>
            <a:off x="566555" y="2371382"/>
            <a:ext cx="4759680" cy="21152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82E915-A6C0-4F5E-B27F-029B26EF1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39" b="22914"/>
          <a:stretch/>
        </p:blipFill>
        <p:spPr>
          <a:xfrm>
            <a:off x="1431395" y="4581637"/>
            <a:ext cx="6417205" cy="21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6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E0FB4-6EA2-43BE-B782-FE17095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1517A-09A9-4B9B-92E2-57900F9244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각 </a:t>
            </a:r>
            <a:r>
              <a:rPr lang="en-US" altLang="ko-KR"/>
              <a:t>line  </a:t>
            </a:r>
            <a:r>
              <a:rPr lang="ko-KR" altLang="en-US"/>
              <a:t>은  </a:t>
            </a:r>
            <a:r>
              <a:rPr lang="en-US" altLang="ko-KR"/>
              <a:t>list </a:t>
            </a:r>
            <a:r>
              <a:rPr lang="ko-KR" altLang="en-US"/>
              <a:t>형식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9E85A-775A-4D16-A067-B8A1B972E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1" r="41469" b="67718"/>
          <a:stretch/>
        </p:blipFill>
        <p:spPr>
          <a:xfrm>
            <a:off x="521550" y="1448780"/>
            <a:ext cx="4759680" cy="2115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63A2A8-4685-4ADE-97DA-084BB51DBD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5" t="26671" r="22438" b="41153"/>
          <a:stretch/>
        </p:blipFill>
        <p:spPr>
          <a:xfrm>
            <a:off x="534094" y="4197318"/>
            <a:ext cx="7913547" cy="2423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6A724-E8D2-4348-B409-EB7C76A6D47C}"/>
              </a:ext>
            </a:extLst>
          </p:cNvPr>
          <p:cNvSpPr txBox="1"/>
          <p:nvPr/>
        </p:nvSpPr>
        <p:spPr>
          <a:xfrm>
            <a:off x="656565" y="3843685"/>
            <a:ext cx="75533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line[0]</a:t>
            </a:r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A3440-6A6A-4B65-A55F-27B63AF6D231}"/>
              </a:ext>
            </a:extLst>
          </p:cNvPr>
          <p:cNvSpPr txBox="1"/>
          <p:nvPr/>
        </p:nvSpPr>
        <p:spPr>
          <a:xfrm>
            <a:off x="1466655" y="3843685"/>
            <a:ext cx="75533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line[1]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42328-E0AA-41DA-A50E-AEB45BA5EE5D}"/>
              </a:ext>
            </a:extLst>
          </p:cNvPr>
          <p:cNvSpPr txBox="1"/>
          <p:nvPr/>
        </p:nvSpPr>
        <p:spPr>
          <a:xfrm>
            <a:off x="2166239" y="3843685"/>
            <a:ext cx="75533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line[2]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069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E0FB4-6EA2-43BE-B782-FE17095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1517A-09A9-4B9B-92E2-57900F9244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맨 뒤에  학생 </a:t>
            </a:r>
            <a:r>
              <a:rPr lang="en-US" altLang="ko-KR"/>
              <a:t>1</a:t>
            </a:r>
            <a:r>
              <a:rPr lang="ko-KR" altLang="en-US"/>
              <a:t>명 데이터 추가해보자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E4CC6C-F09D-457A-BD17-D850270F8730}"/>
              </a:ext>
            </a:extLst>
          </p:cNvPr>
          <p:cNvSpPr/>
          <p:nvPr/>
        </p:nvSpPr>
        <p:spPr>
          <a:xfrm>
            <a:off x="463301" y="1448780"/>
            <a:ext cx="816439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201715868  </a:t>
            </a:r>
            <a:r>
              <a:rPr lang="ko-KR" altLang="en-US"/>
              <a:t>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4  </a:t>
            </a:r>
            <a:r>
              <a:rPr lang="ko-KR" altLang="en-US"/>
              <a:t>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임희진  </a:t>
            </a:r>
            <a:r>
              <a:rPr lang="ko-KR" altLang="en-US"/>
              <a:t>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17  </a:t>
            </a:r>
            <a:r>
              <a:rPr lang="ko-KR" altLang="en-US"/>
              <a:t>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19.64286</a:t>
            </a:r>
            <a:r>
              <a:rPr lang="ko-KR" altLang="en-US"/>
              <a:t>  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15  </a:t>
            </a:r>
            <a:r>
              <a:rPr lang="ko-KR" altLang="en-US"/>
              <a:t>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23</a:t>
            </a:r>
            <a:r>
              <a:rPr lang="ko-KR" altLang="en-US"/>
              <a:t> 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8</a:t>
            </a:r>
            <a:r>
              <a:rPr lang="ko-KR" altLang="en-US"/>
              <a:t> 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82.64286</a:t>
            </a:r>
            <a:r>
              <a:rPr lang="ko-KR" altLang="en-US"/>
              <a:t> 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19</a:t>
            </a:r>
            <a:r>
              <a:rPr lang="ko-KR" altLang="en-US"/>
              <a:t> 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B+</a:t>
            </a:r>
            <a:r>
              <a:rPr lang="ko-KR" altLang="en-US"/>
              <a:t> 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11</a:t>
            </a:r>
            <a:r>
              <a:rPr lang="ko-KR" altLang="en-US"/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1078C4E-E6D0-4BD6-AD41-A49C519F2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7" r="5211" b="66389"/>
          <a:stretch/>
        </p:blipFill>
        <p:spPr>
          <a:xfrm>
            <a:off x="465454" y="4619361"/>
            <a:ext cx="7025094" cy="19923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221F30-41BF-4A20-A774-50DD94E2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71" r="41469" b="67718"/>
          <a:stretch/>
        </p:blipFill>
        <p:spPr>
          <a:xfrm>
            <a:off x="463301" y="2243874"/>
            <a:ext cx="4759680" cy="21152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1779D2-ED1F-4FA5-91BA-6F99E41E90DE}"/>
              </a:ext>
            </a:extLst>
          </p:cNvPr>
          <p:cNvSpPr txBox="1"/>
          <p:nvPr/>
        </p:nvSpPr>
        <p:spPr>
          <a:xfrm>
            <a:off x="4730387" y="3225594"/>
            <a:ext cx="395031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i="1"/>
              <a:t>파일쓰기객체</a:t>
            </a:r>
            <a:r>
              <a:rPr lang="en-US" altLang="ko-KR" sz="1600" i="1"/>
              <a:t>…  csv.writer() </a:t>
            </a:r>
          </a:p>
          <a:p>
            <a:endParaRPr lang="en-US" altLang="ko-KR" sz="1600" i="1"/>
          </a:p>
          <a:p>
            <a:r>
              <a:rPr lang="ko-KR" altLang="en-US" sz="1600" i="1"/>
              <a:t>객체의 </a:t>
            </a:r>
            <a:r>
              <a:rPr lang="en-US" altLang="ko-KR" sz="1600" i="1"/>
              <a:t>'</a:t>
            </a:r>
            <a:r>
              <a:rPr lang="ko-KR" altLang="en-US" sz="1600" i="1"/>
              <a:t>한줄쓰기</a:t>
            </a:r>
            <a:r>
              <a:rPr lang="en-US" altLang="ko-KR" sz="1600" i="1"/>
              <a:t>＇</a:t>
            </a:r>
            <a:r>
              <a:rPr lang="ko-KR" altLang="en-US" sz="1600" i="1"/>
              <a:t>함수 수행  </a:t>
            </a:r>
            <a:r>
              <a:rPr lang="en-US" altLang="ko-KR" sz="1600" i="1"/>
              <a:t>.writerow()</a:t>
            </a:r>
          </a:p>
          <a:p>
            <a:r>
              <a:rPr lang="ko-KR" altLang="en-US" sz="1600" i="1"/>
              <a:t>기록할 </a:t>
            </a:r>
            <a:r>
              <a:rPr lang="en-US" altLang="ko-KR" sz="1600" i="1"/>
              <a:t>line</a:t>
            </a:r>
            <a:r>
              <a:rPr lang="ko-KR" altLang="en-US" sz="1600" i="1"/>
              <a:t>을  리스트로 전달</a:t>
            </a:r>
            <a:endParaRPr lang="en-US" altLang="ko-KR" sz="1600" i="1"/>
          </a:p>
          <a:p>
            <a:endParaRPr lang="ko-KR" altLang="en-US" sz="1600" i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F34D2-91EA-4662-907C-7E263C3A1BD2}"/>
              </a:ext>
            </a:extLst>
          </p:cNvPr>
          <p:cNvSpPr txBox="1"/>
          <p:nvPr/>
        </p:nvSpPr>
        <p:spPr>
          <a:xfrm>
            <a:off x="5222981" y="2442347"/>
            <a:ext cx="236955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i="1"/>
              <a:t>파일 </a:t>
            </a:r>
            <a:r>
              <a:rPr lang="en-US" altLang="ko-KR" sz="1600" i="1"/>
              <a:t>open</a:t>
            </a:r>
            <a:r>
              <a:rPr lang="ko-KR" altLang="en-US" sz="1600" i="1"/>
              <a:t>하는 </a:t>
            </a:r>
            <a:r>
              <a:rPr lang="en-US" altLang="ko-KR" sz="1600" i="1"/>
              <a:t>mode</a:t>
            </a:r>
            <a:r>
              <a:rPr lang="ko-KR" altLang="en-US" sz="1600" i="1"/>
              <a:t>를</a:t>
            </a:r>
            <a:endParaRPr lang="en-US" altLang="ko-KR" sz="1600" i="1"/>
          </a:p>
          <a:p>
            <a:r>
              <a:rPr lang="ko-KR" altLang="en-US" sz="1600" i="1"/>
              <a:t>읽기가 아니라 쓰기</a:t>
            </a:r>
            <a:r>
              <a:rPr lang="en-US" altLang="ko-KR" sz="1600" i="1"/>
              <a:t>!</a:t>
            </a:r>
            <a:endParaRPr lang="ko-KR" altLang="en-US" sz="1600" i="1"/>
          </a:p>
        </p:txBody>
      </p:sp>
    </p:spTree>
    <p:extLst>
      <p:ext uri="{BB962C8B-B14F-4D97-AF65-F5344CB8AC3E}">
        <p14:creationId xmlns:p14="http://schemas.microsoft.com/office/powerpoint/2010/main" val="204951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292</Words>
  <Application>Microsoft Office PowerPoint</Application>
  <PresentationFormat>화면 슬라이드 쇼(4:3)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HY견고딕</vt:lpstr>
      <vt:lpstr>HY신명조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CSV 파일 처리 방법</vt:lpstr>
      <vt:lpstr>CSV 파일 처리 방법</vt:lpstr>
      <vt:lpstr>CSV 파일 처리 방법</vt:lpstr>
      <vt:lpstr>파이썬 실습</vt:lpstr>
      <vt:lpstr>파이썬 실습</vt:lpstr>
      <vt:lpstr>파이썬 실습</vt:lpstr>
      <vt:lpstr>파이썬 실습</vt:lpstr>
      <vt:lpstr>파이썬 실습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USER</cp:lastModifiedBy>
  <cp:revision>471</cp:revision>
  <dcterms:created xsi:type="dcterms:W3CDTF">2012-07-23T02:34:37Z</dcterms:created>
  <dcterms:modified xsi:type="dcterms:W3CDTF">2022-09-06T09:30:54Z</dcterms:modified>
  <cp:version/>
</cp:coreProperties>
</file>