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24"/>
  </p:notesMasterIdLst>
  <p:sldIdLst>
    <p:sldId id="25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6" r:id="rId15"/>
    <p:sldId id="298" r:id="rId16"/>
    <p:sldId id="299" r:id="rId17"/>
    <p:sldId id="300" r:id="rId18"/>
    <p:sldId id="301" r:id="rId19"/>
    <p:sldId id="304" r:id="rId20"/>
    <p:sldId id="303" r:id="rId21"/>
    <p:sldId id="305" r:id="rId22"/>
    <p:sldId id="261" r:id="rId23"/>
  </p:sldIdLst>
  <p:sldSz cx="12192000" cy="6858000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Roboto Condensed" panose="02000000000000000000" pitchFamily="2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7F82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B1932-639C-43AF-9E1A-FCB7BFC9B891}" v="28" dt="2025-05-06T19:33:04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9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g, Jens Kristoffer" userId="d7e3800d-ccb0-47a3-9b5e-90a1c3076444" providerId="ADAL" clId="{36BB1932-639C-43AF-9E1A-FCB7BFC9B891}"/>
    <pc:docChg chg="undo custSel addSld delSld modSld sldOrd">
      <pc:chgData name="Haug, Jens Kristoffer" userId="d7e3800d-ccb0-47a3-9b5e-90a1c3076444" providerId="ADAL" clId="{36BB1932-639C-43AF-9E1A-FCB7BFC9B891}" dt="2025-05-06T20:04:33.412" v="4327" actId="20577"/>
      <pc:docMkLst>
        <pc:docMk/>
      </pc:docMkLst>
      <pc:sldChg chg="modSp mod">
        <pc:chgData name="Haug, Jens Kristoffer" userId="d7e3800d-ccb0-47a3-9b5e-90a1c3076444" providerId="ADAL" clId="{36BB1932-639C-43AF-9E1A-FCB7BFC9B891}" dt="2025-05-06T16:43:20.559" v="84" actId="6549"/>
        <pc:sldMkLst>
          <pc:docMk/>
          <pc:sldMk cId="429471054" sldId="256"/>
        </pc:sldMkLst>
        <pc:spChg chg="mod">
          <ac:chgData name="Haug, Jens Kristoffer" userId="d7e3800d-ccb0-47a3-9b5e-90a1c3076444" providerId="ADAL" clId="{36BB1932-639C-43AF-9E1A-FCB7BFC9B891}" dt="2025-05-06T16:42:59.101" v="50" actId="20577"/>
          <ac:spMkLst>
            <pc:docMk/>
            <pc:sldMk cId="429471054" sldId="256"/>
            <ac:spMk id="4" creationId="{4B419842-592E-434F-A9A0-9D056E879673}"/>
          </ac:spMkLst>
        </pc:spChg>
        <pc:spChg chg="mod">
          <ac:chgData name="Haug, Jens Kristoffer" userId="d7e3800d-ccb0-47a3-9b5e-90a1c3076444" providerId="ADAL" clId="{36BB1932-639C-43AF-9E1A-FCB7BFC9B891}" dt="2025-05-06T16:43:20.559" v="84" actId="6549"/>
          <ac:spMkLst>
            <pc:docMk/>
            <pc:sldMk cId="429471054" sldId="256"/>
            <ac:spMk id="5" creationId="{1A0095F8-98D7-4910-A38E-D9915094E096}"/>
          </ac:spMkLst>
        </pc:spChg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1339375299" sldId="262"/>
        </pc:sldMkLst>
      </pc:sldChg>
      <pc:sldChg chg="del">
        <pc:chgData name="Haug, Jens Kristoffer" userId="d7e3800d-ccb0-47a3-9b5e-90a1c3076444" providerId="ADAL" clId="{36BB1932-639C-43AF-9E1A-FCB7BFC9B891}" dt="2025-05-06T16:41:46.177" v="0" actId="47"/>
        <pc:sldMkLst>
          <pc:docMk/>
          <pc:sldMk cId="2704670153" sldId="263"/>
        </pc:sldMkLst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900297601" sldId="264"/>
        </pc:sldMkLst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15704351" sldId="265"/>
        </pc:sldMkLst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4125057511" sldId="266"/>
        </pc:sldMkLst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3548520459" sldId="267"/>
        </pc:sldMkLst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2579138163" sldId="268"/>
        </pc:sldMkLst>
      </pc:sldChg>
      <pc:sldChg chg="del">
        <pc:chgData name="Haug, Jens Kristoffer" userId="d7e3800d-ccb0-47a3-9b5e-90a1c3076444" providerId="ADAL" clId="{36BB1932-639C-43AF-9E1A-FCB7BFC9B891}" dt="2025-05-06T16:41:56.422" v="2" actId="47"/>
        <pc:sldMkLst>
          <pc:docMk/>
          <pc:sldMk cId="3321242886" sldId="269"/>
        </pc:sldMkLst>
      </pc:sldChg>
      <pc:sldChg chg="del">
        <pc:chgData name="Haug, Jens Kristoffer" userId="d7e3800d-ccb0-47a3-9b5e-90a1c3076444" providerId="ADAL" clId="{36BB1932-639C-43AF-9E1A-FCB7BFC9B891}" dt="2025-05-06T16:41:56.422" v="2" actId="47"/>
        <pc:sldMkLst>
          <pc:docMk/>
          <pc:sldMk cId="1459702239" sldId="270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3946790774" sldId="271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833514388" sldId="272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1650523973" sldId="273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3040490509" sldId="274"/>
        </pc:sldMkLst>
      </pc:sldChg>
      <pc:sldChg chg="del">
        <pc:chgData name="Haug, Jens Kristoffer" userId="d7e3800d-ccb0-47a3-9b5e-90a1c3076444" providerId="ADAL" clId="{36BB1932-639C-43AF-9E1A-FCB7BFC9B891}" dt="2025-05-06T16:42:15.708" v="4" actId="47"/>
        <pc:sldMkLst>
          <pc:docMk/>
          <pc:sldMk cId="806531360" sldId="276"/>
        </pc:sldMkLst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377302457" sldId="277"/>
        </pc:sldMkLst>
      </pc:sldChg>
      <pc:sldChg chg="del">
        <pc:chgData name="Haug, Jens Kristoffer" userId="d7e3800d-ccb0-47a3-9b5e-90a1c3076444" providerId="ADAL" clId="{36BB1932-639C-43AF-9E1A-FCB7BFC9B891}" dt="2025-05-06T16:41:56.422" v="2" actId="47"/>
        <pc:sldMkLst>
          <pc:docMk/>
          <pc:sldMk cId="1627501939" sldId="278"/>
        </pc:sldMkLst>
      </pc:sldChg>
      <pc:sldChg chg="del">
        <pc:chgData name="Haug, Jens Kristoffer" userId="d7e3800d-ccb0-47a3-9b5e-90a1c3076444" providerId="ADAL" clId="{36BB1932-639C-43AF-9E1A-FCB7BFC9B891}" dt="2025-05-06T16:41:56.422" v="2" actId="47"/>
        <pc:sldMkLst>
          <pc:docMk/>
          <pc:sldMk cId="3784924923" sldId="279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1690520696" sldId="280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3399773500" sldId="281"/>
        </pc:sldMkLst>
      </pc:sldChg>
      <pc:sldChg chg="del">
        <pc:chgData name="Haug, Jens Kristoffer" userId="d7e3800d-ccb0-47a3-9b5e-90a1c3076444" providerId="ADAL" clId="{36BB1932-639C-43AF-9E1A-FCB7BFC9B891}" dt="2025-05-06T16:42:15.708" v="4" actId="47"/>
        <pc:sldMkLst>
          <pc:docMk/>
          <pc:sldMk cId="1582226772" sldId="282"/>
        </pc:sldMkLst>
      </pc:sldChg>
      <pc:sldChg chg="del">
        <pc:chgData name="Haug, Jens Kristoffer" userId="d7e3800d-ccb0-47a3-9b5e-90a1c3076444" providerId="ADAL" clId="{36BB1932-639C-43AF-9E1A-FCB7BFC9B891}" dt="2025-05-06T16:42:15.708" v="4" actId="47"/>
        <pc:sldMkLst>
          <pc:docMk/>
          <pc:sldMk cId="3502690703" sldId="283"/>
        </pc:sldMkLst>
      </pc:sldChg>
      <pc:sldChg chg="del">
        <pc:chgData name="Haug, Jens Kristoffer" userId="d7e3800d-ccb0-47a3-9b5e-90a1c3076444" providerId="ADAL" clId="{36BB1932-639C-43AF-9E1A-FCB7BFC9B891}" dt="2025-05-06T19:29:31.509" v="3746" actId="47"/>
        <pc:sldMkLst>
          <pc:docMk/>
          <pc:sldMk cId="3299293151" sldId="284"/>
        </pc:sldMkLst>
      </pc:sldChg>
      <pc:sldChg chg="del">
        <pc:chgData name="Haug, Jens Kristoffer" userId="d7e3800d-ccb0-47a3-9b5e-90a1c3076444" providerId="ADAL" clId="{36BB1932-639C-43AF-9E1A-FCB7BFC9B891}" dt="2025-05-06T19:29:31.509" v="3746" actId="47"/>
        <pc:sldMkLst>
          <pc:docMk/>
          <pc:sldMk cId="96057886" sldId="285"/>
        </pc:sldMkLst>
      </pc:sldChg>
      <pc:sldChg chg="del">
        <pc:chgData name="Haug, Jens Kristoffer" userId="d7e3800d-ccb0-47a3-9b5e-90a1c3076444" providerId="ADAL" clId="{36BB1932-639C-43AF-9E1A-FCB7BFC9B891}" dt="2025-05-06T19:29:31.509" v="3746" actId="47"/>
        <pc:sldMkLst>
          <pc:docMk/>
          <pc:sldMk cId="2227408805" sldId="286"/>
        </pc:sldMkLst>
      </pc:sldChg>
      <pc:sldChg chg="del">
        <pc:chgData name="Haug, Jens Kristoffer" userId="d7e3800d-ccb0-47a3-9b5e-90a1c3076444" providerId="ADAL" clId="{36BB1932-639C-43AF-9E1A-FCB7BFC9B891}" dt="2025-05-06T19:29:31.509" v="3746" actId="47"/>
        <pc:sldMkLst>
          <pc:docMk/>
          <pc:sldMk cId="606846607" sldId="287"/>
        </pc:sldMkLst>
      </pc:sldChg>
      <pc:sldChg chg="addSp modSp new mod">
        <pc:chgData name="Haug, Jens Kristoffer" userId="d7e3800d-ccb0-47a3-9b5e-90a1c3076444" providerId="ADAL" clId="{36BB1932-639C-43AF-9E1A-FCB7BFC9B891}" dt="2025-05-06T16:43:59.760" v="112" actId="1076"/>
        <pc:sldMkLst>
          <pc:docMk/>
          <pc:sldMk cId="2568984145" sldId="288"/>
        </pc:sldMkLst>
        <pc:spChg chg="mod">
          <ac:chgData name="Haug, Jens Kristoffer" userId="d7e3800d-ccb0-47a3-9b5e-90a1c3076444" providerId="ADAL" clId="{36BB1932-639C-43AF-9E1A-FCB7BFC9B891}" dt="2025-05-06T16:43:49.758" v="108" actId="20577"/>
          <ac:spMkLst>
            <pc:docMk/>
            <pc:sldMk cId="2568984145" sldId="288"/>
            <ac:spMk id="2" creationId="{83775424-B579-F596-0CDC-8F97100572B8}"/>
          </ac:spMkLst>
        </pc:spChg>
        <pc:picChg chg="add mod">
          <ac:chgData name="Haug, Jens Kristoffer" userId="d7e3800d-ccb0-47a3-9b5e-90a1c3076444" providerId="ADAL" clId="{36BB1932-639C-43AF-9E1A-FCB7BFC9B891}" dt="2025-05-06T16:43:53.102" v="110" actId="1076"/>
          <ac:picMkLst>
            <pc:docMk/>
            <pc:sldMk cId="2568984145" sldId="288"/>
            <ac:picMk id="4" creationId="{81C5EF7B-EFA5-0F61-0AC8-AF3AD3780653}"/>
          </ac:picMkLst>
        </pc:picChg>
        <pc:picChg chg="add mod">
          <ac:chgData name="Haug, Jens Kristoffer" userId="d7e3800d-ccb0-47a3-9b5e-90a1c3076444" providerId="ADAL" clId="{36BB1932-639C-43AF-9E1A-FCB7BFC9B891}" dt="2025-05-06T16:43:57.622" v="111" actId="1076"/>
          <ac:picMkLst>
            <pc:docMk/>
            <pc:sldMk cId="2568984145" sldId="288"/>
            <ac:picMk id="5" creationId="{DD7CB2C0-47B0-B96E-2812-99073A824BA7}"/>
          </ac:picMkLst>
        </pc:picChg>
        <pc:picChg chg="add mod">
          <ac:chgData name="Haug, Jens Kristoffer" userId="d7e3800d-ccb0-47a3-9b5e-90a1c3076444" providerId="ADAL" clId="{36BB1932-639C-43AF-9E1A-FCB7BFC9B891}" dt="2025-05-06T16:43:59.760" v="112" actId="1076"/>
          <ac:picMkLst>
            <pc:docMk/>
            <pc:sldMk cId="2568984145" sldId="288"/>
            <ac:picMk id="6" creationId="{F3916E34-A115-CFB7-7F31-A909CF79CE10}"/>
          </ac:picMkLst>
        </pc:picChg>
      </pc:sldChg>
      <pc:sldChg chg="addSp modSp new mod">
        <pc:chgData name="Haug, Jens Kristoffer" userId="d7e3800d-ccb0-47a3-9b5e-90a1c3076444" providerId="ADAL" clId="{36BB1932-639C-43AF-9E1A-FCB7BFC9B891}" dt="2025-05-06T16:44:57.970" v="124" actId="14100"/>
        <pc:sldMkLst>
          <pc:docMk/>
          <pc:sldMk cId="2772348077" sldId="289"/>
        </pc:sldMkLst>
        <pc:picChg chg="add mod">
          <ac:chgData name="Haug, Jens Kristoffer" userId="d7e3800d-ccb0-47a3-9b5e-90a1c3076444" providerId="ADAL" clId="{36BB1932-639C-43AF-9E1A-FCB7BFC9B891}" dt="2025-05-06T16:44:57.970" v="124" actId="14100"/>
          <ac:picMkLst>
            <pc:docMk/>
            <pc:sldMk cId="2772348077" sldId="289"/>
            <ac:picMk id="4" creationId="{B55D072D-B226-3872-42E0-F770B2006CBC}"/>
          </ac:picMkLst>
        </pc:picChg>
        <pc:picChg chg="add mod">
          <ac:chgData name="Haug, Jens Kristoffer" userId="d7e3800d-ccb0-47a3-9b5e-90a1c3076444" providerId="ADAL" clId="{36BB1932-639C-43AF-9E1A-FCB7BFC9B891}" dt="2025-05-06T16:44:53.547" v="123" actId="14100"/>
          <ac:picMkLst>
            <pc:docMk/>
            <pc:sldMk cId="2772348077" sldId="289"/>
            <ac:picMk id="5" creationId="{5EA01594-18DD-F126-16FE-716706E1D9F0}"/>
          </ac:picMkLst>
        </pc:picChg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3653134522" sldId="289"/>
        </pc:sldMkLst>
      </pc:sldChg>
      <pc:sldChg chg="addSp delSp modSp new mod">
        <pc:chgData name="Haug, Jens Kristoffer" userId="d7e3800d-ccb0-47a3-9b5e-90a1c3076444" providerId="ADAL" clId="{36BB1932-639C-43AF-9E1A-FCB7BFC9B891}" dt="2025-05-06T17:14:23.554" v="785" actId="1076"/>
        <pc:sldMkLst>
          <pc:docMk/>
          <pc:sldMk cId="809871858" sldId="290"/>
        </pc:sldMkLst>
        <pc:picChg chg="add del mod">
          <ac:chgData name="Haug, Jens Kristoffer" userId="d7e3800d-ccb0-47a3-9b5e-90a1c3076444" providerId="ADAL" clId="{36BB1932-639C-43AF-9E1A-FCB7BFC9B891}" dt="2025-05-06T17:14:20.725" v="783" actId="478"/>
          <ac:picMkLst>
            <pc:docMk/>
            <pc:sldMk cId="809871858" sldId="290"/>
            <ac:picMk id="4" creationId="{2F114A87-2881-88A4-8B45-43C98187B239}"/>
          </ac:picMkLst>
        </pc:picChg>
        <pc:picChg chg="add mod">
          <ac:chgData name="Haug, Jens Kristoffer" userId="d7e3800d-ccb0-47a3-9b5e-90a1c3076444" providerId="ADAL" clId="{36BB1932-639C-43AF-9E1A-FCB7BFC9B891}" dt="2025-05-06T16:45:37.170" v="133" actId="14100"/>
          <ac:picMkLst>
            <pc:docMk/>
            <pc:sldMk cId="809871858" sldId="290"/>
            <ac:picMk id="5" creationId="{CD5BFA55-0BC2-8567-8513-AB4A5D94252D}"/>
          </ac:picMkLst>
        </pc:picChg>
        <pc:picChg chg="add mod">
          <ac:chgData name="Haug, Jens Kristoffer" userId="d7e3800d-ccb0-47a3-9b5e-90a1c3076444" providerId="ADAL" clId="{36BB1932-639C-43AF-9E1A-FCB7BFC9B891}" dt="2025-05-06T17:14:23.554" v="785" actId="1076"/>
          <ac:picMkLst>
            <pc:docMk/>
            <pc:sldMk cId="809871858" sldId="290"/>
            <ac:picMk id="7" creationId="{73DE601B-1150-595D-35A5-E6DC07E5F899}"/>
          </ac:picMkLst>
        </pc:picChg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4076811882" sldId="290"/>
        </pc:sldMkLst>
      </pc:sldChg>
      <pc:sldChg chg="modSp new mod">
        <pc:chgData name="Haug, Jens Kristoffer" userId="d7e3800d-ccb0-47a3-9b5e-90a1c3076444" providerId="ADAL" clId="{36BB1932-639C-43AF-9E1A-FCB7BFC9B891}" dt="2025-05-06T16:47:20.277" v="217" actId="6549"/>
        <pc:sldMkLst>
          <pc:docMk/>
          <pc:sldMk cId="3677039472" sldId="291"/>
        </pc:sldMkLst>
        <pc:spChg chg="mod">
          <ac:chgData name="Haug, Jens Kristoffer" userId="d7e3800d-ccb0-47a3-9b5e-90a1c3076444" providerId="ADAL" clId="{36BB1932-639C-43AF-9E1A-FCB7BFC9B891}" dt="2025-05-06T16:46:17.451" v="178" actId="20577"/>
          <ac:spMkLst>
            <pc:docMk/>
            <pc:sldMk cId="3677039472" sldId="291"/>
            <ac:spMk id="2" creationId="{B37D0E73-68DE-8941-5788-8B80EDE3AC00}"/>
          </ac:spMkLst>
        </pc:spChg>
        <pc:spChg chg="mod">
          <ac:chgData name="Haug, Jens Kristoffer" userId="d7e3800d-ccb0-47a3-9b5e-90a1c3076444" providerId="ADAL" clId="{36BB1932-639C-43AF-9E1A-FCB7BFC9B891}" dt="2025-05-06T16:47:20.277" v="217" actId="6549"/>
          <ac:spMkLst>
            <pc:docMk/>
            <pc:sldMk cId="3677039472" sldId="291"/>
            <ac:spMk id="3" creationId="{D008F7BC-88B4-9C5C-E257-2CDF2417EEEA}"/>
          </ac:spMkLst>
        </pc:spChg>
      </pc:sldChg>
      <pc:sldChg chg="addSp modSp new mod">
        <pc:chgData name="Haug, Jens Kristoffer" userId="d7e3800d-ccb0-47a3-9b5e-90a1c3076444" providerId="ADAL" clId="{36BB1932-639C-43AF-9E1A-FCB7BFC9B891}" dt="2025-05-06T20:04:33.412" v="4327" actId="20577"/>
        <pc:sldMkLst>
          <pc:docMk/>
          <pc:sldMk cId="2372106730" sldId="292"/>
        </pc:sldMkLst>
        <pc:spChg chg="mod">
          <ac:chgData name="Haug, Jens Kristoffer" userId="d7e3800d-ccb0-47a3-9b5e-90a1c3076444" providerId="ADAL" clId="{36BB1932-639C-43AF-9E1A-FCB7BFC9B891}" dt="2025-05-06T16:49:26.216" v="299" actId="20577"/>
          <ac:spMkLst>
            <pc:docMk/>
            <pc:sldMk cId="2372106730" sldId="292"/>
            <ac:spMk id="2" creationId="{F20C8E5D-2E5B-55E9-5C08-D16BB6CEF749}"/>
          </ac:spMkLst>
        </pc:spChg>
        <pc:spChg chg="mod">
          <ac:chgData name="Haug, Jens Kristoffer" userId="d7e3800d-ccb0-47a3-9b5e-90a1c3076444" providerId="ADAL" clId="{36BB1932-639C-43AF-9E1A-FCB7BFC9B891}" dt="2025-05-06T20:04:33.412" v="4327" actId="20577"/>
          <ac:spMkLst>
            <pc:docMk/>
            <pc:sldMk cId="2372106730" sldId="292"/>
            <ac:spMk id="3" creationId="{B73A34D1-DE7A-5922-06A7-628CE85677F1}"/>
          </ac:spMkLst>
        </pc:spChg>
        <pc:picChg chg="add mod">
          <ac:chgData name="Haug, Jens Kristoffer" userId="d7e3800d-ccb0-47a3-9b5e-90a1c3076444" providerId="ADAL" clId="{36BB1932-639C-43AF-9E1A-FCB7BFC9B891}" dt="2025-05-06T16:48:48.438" v="228" actId="1076"/>
          <ac:picMkLst>
            <pc:docMk/>
            <pc:sldMk cId="2372106730" sldId="292"/>
            <ac:picMk id="4" creationId="{5C8F29A6-9C39-FF15-1752-5F2F49992208}"/>
          </ac:picMkLst>
        </pc:picChg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3690439857" sldId="292"/>
        </pc:sldMkLst>
      </pc:sldChg>
      <pc:sldChg chg="modSp new mod">
        <pc:chgData name="Haug, Jens Kristoffer" userId="d7e3800d-ccb0-47a3-9b5e-90a1c3076444" providerId="ADAL" clId="{36BB1932-639C-43AF-9E1A-FCB7BFC9B891}" dt="2025-05-06T16:52:56.652" v="632" actId="20577"/>
        <pc:sldMkLst>
          <pc:docMk/>
          <pc:sldMk cId="1140227469" sldId="293"/>
        </pc:sldMkLst>
        <pc:spChg chg="mod">
          <ac:chgData name="Haug, Jens Kristoffer" userId="d7e3800d-ccb0-47a3-9b5e-90a1c3076444" providerId="ADAL" clId="{36BB1932-639C-43AF-9E1A-FCB7BFC9B891}" dt="2025-05-06T16:52:56.652" v="632" actId="20577"/>
          <ac:spMkLst>
            <pc:docMk/>
            <pc:sldMk cId="1140227469" sldId="293"/>
            <ac:spMk id="2" creationId="{33785065-8542-262C-9D1B-FD60DC2E347E}"/>
          </ac:spMkLst>
        </pc:spChg>
        <pc:spChg chg="mod">
          <ac:chgData name="Haug, Jens Kristoffer" userId="d7e3800d-ccb0-47a3-9b5e-90a1c3076444" providerId="ADAL" clId="{36BB1932-639C-43AF-9E1A-FCB7BFC9B891}" dt="2025-05-06T16:52:44.304" v="584"/>
          <ac:spMkLst>
            <pc:docMk/>
            <pc:sldMk cId="1140227469" sldId="293"/>
            <ac:spMk id="3" creationId="{E2D517BE-496A-CD85-CE39-4DCEFD127855}"/>
          </ac:spMkLst>
        </pc:spChg>
      </pc:sldChg>
      <pc:sldChg chg="addSp modSp new mod">
        <pc:chgData name="Haug, Jens Kristoffer" userId="d7e3800d-ccb0-47a3-9b5e-90a1c3076444" providerId="ADAL" clId="{36BB1932-639C-43AF-9E1A-FCB7BFC9B891}" dt="2025-05-06T16:57:49.174" v="781" actId="20577"/>
        <pc:sldMkLst>
          <pc:docMk/>
          <pc:sldMk cId="2508988749" sldId="294"/>
        </pc:sldMkLst>
        <pc:spChg chg="mod">
          <ac:chgData name="Haug, Jens Kristoffer" userId="d7e3800d-ccb0-47a3-9b5e-90a1c3076444" providerId="ADAL" clId="{36BB1932-639C-43AF-9E1A-FCB7BFC9B891}" dt="2025-05-06T16:53:59.575" v="668" actId="20577"/>
          <ac:spMkLst>
            <pc:docMk/>
            <pc:sldMk cId="2508988749" sldId="294"/>
            <ac:spMk id="2" creationId="{9C36A528-A052-FBBD-C81C-7675F65D686B}"/>
          </ac:spMkLst>
        </pc:spChg>
        <pc:spChg chg="mod">
          <ac:chgData name="Haug, Jens Kristoffer" userId="d7e3800d-ccb0-47a3-9b5e-90a1c3076444" providerId="ADAL" clId="{36BB1932-639C-43AF-9E1A-FCB7BFC9B891}" dt="2025-05-06T16:57:49.174" v="781" actId="20577"/>
          <ac:spMkLst>
            <pc:docMk/>
            <pc:sldMk cId="2508988749" sldId="294"/>
            <ac:spMk id="3" creationId="{ED6D99C0-9598-A770-BCF9-669FCA98C42D}"/>
          </ac:spMkLst>
        </pc:spChg>
        <pc:picChg chg="add mod">
          <ac:chgData name="Haug, Jens Kristoffer" userId="d7e3800d-ccb0-47a3-9b5e-90a1c3076444" providerId="ADAL" clId="{36BB1932-639C-43AF-9E1A-FCB7BFC9B891}" dt="2025-05-06T16:54:38.381" v="675" actId="1076"/>
          <ac:picMkLst>
            <pc:docMk/>
            <pc:sldMk cId="2508988749" sldId="294"/>
            <ac:picMk id="4" creationId="{F206EBB3-9F53-AD52-5758-310B4E009C6F}"/>
          </ac:picMkLst>
        </pc:picChg>
        <pc:picChg chg="add mod">
          <ac:chgData name="Haug, Jens Kristoffer" userId="d7e3800d-ccb0-47a3-9b5e-90a1c3076444" providerId="ADAL" clId="{36BB1932-639C-43AF-9E1A-FCB7BFC9B891}" dt="2025-05-06T16:54:25.364" v="674" actId="14100"/>
          <ac:picMkLst>
            <pc:docMk/>
            <pc:sldMk cId="2508988749" sldId="294"/>
            <ac:picMk id="5" creationId="{C5FC7C12-64A1-64FE-8C56-D6FF2A38D3F7}"/>
          </ac:picMkLst>
        </pc:picChg>
      </pc:sldChg>
      <pc:sldChg chg="del">
        <pc:chgData name="Haug, Jens Kristoffer" userId="d7e3800d-ccb0-47a3-9b5e-90a1c3076444" providerId="ADAL" clId="{36BB1932-639C-43AF-9E1A-FCB7BFC9B891}" dt="2025-05-06T16:41:56.422" v="2" actId="47"/>
        <pc:sldMkLst>
          <pc:docMk/>
          <pc:sldMk cId="3614630967" sldId="294"/>
        </pc:sldMkLst>
      </pc:sldChg>
      <pc:sldChg chg="del">
        <pc:chgData name="Haug, Jens Kristoffer" userId="d7e3800d-ccb0-47a3-9b5e-90a1c3076444" providerId="ADAL" clId="{36BB1932-639C-43AF-9E1A-FCB7BFC9B891}" dt="2025-05-06T16:41:56.422" v="2" actId="47"/>
        <pc:sldMkLst>
          <pc:docMk/>
          <pc:sldMk cId="1128549300" sldId="295"/>
        </pc:sldMkLst>
      </pc:sldChg>
      <pc:sldChg chg="addSp delSp modSp new mod">
        <pc:chgData name="Haug, Jens Kristoffer" userId="d7e3800d-ccb0-47a3-9b5e-90a1c3076444" providerId="ADAL" clId="{36BB1932-639C-43AF-9E1A-FCB7BFC9B891}" dt="2025-05-06T17:19:18.461" v="1177" actId="1076"/>
        <pc:sldMkLst>
          <pc:docMk/>
          <pc:sldMk cId="3050996481" sldId="295"/>
        </pc:sldMkLst>
        <pc:spChg chg="mod">
          <ac:chgData name="Haug, Jens Kristoffer" userId="d7e3800d-ccb0-47a3-9b5e-90a1c3076444" providerId="ADAL" clId="{36BB1932-639C-43AF-9E1A-FCB7BFC9B891}" dt="2025-05-06T17:15:13.318" v="844" actId="20577"/>
          <ac:spMkLst>
            <pc:docMk/>
            <pc:sldMk cId="3050996481" sldId="295"/>
            <ac:spMk id="2" creationId="{0A1CD4D2-44C9-CD76-1342-B79398341BBE}"/>
          </ac:spMkLst>
        </pc:spChg>
        <pc:spChg chg="del">
          <ac:chgData name="Haug, Jens Kristoffer" userId="d7e3800d-ccb0-47a3-9b5e-90a1c3076444" providerId="ADAL" clId="{36BB1932-639C-43AF-9E1A-FCB7BFC9B891}" dt="2025-05-06T17:14:26.827" v="786" actId="22"/>
          <ac:spMkLst>
            <pc:docMk/>
            <pc:sldMk cId="3050996481" sldId="295"/>
            <ac:spMk id="3" creationId="{7F2BD056-EA1E-013E-0A4A-705BD0F6F806}"/>
          </ac:spMkLst>
        </pc:spChg>
        <pc:picChg chg="add mod ord">
          <ac:chgData name="Haug, Jens Kristoffer" userId="d7e3800d-ccb0-47a3-9b5e-90a1c3076444" providerId="ADAL" clId="{36BB1932-639C-43AF-9E1A-FCB7BFC9B891}" dt="2025-05-06T17:19:18.461" v="1177" actId="1076"/>
          <ac:picMkLst>
            <pc:docMk/>
            <pc:sldMk cId="3050996481" sldId="295"/>
            <ac:picMk id="5" creationId="{D7D3548E-064F-5C47-741E-C0DDEA838264}"/>
          </ac:picMkLst>
        </pc:picChg>
      </pc:sldChg>
      <pc:sldChg chg="addSp modSp new mod">
        <pc:chgData name="Haug, Jens Kristoffer" userId="d7e3800d-ccb0-47a3-9b5e-90a1c3076444" providerId="ADAL" clId="{36BB1932-639C-43AF-9E1A-FCB7BFC9B891}" dt="2025-05-06T17:37:03.800" v="1487" actId="1076"/>
        <pc:sldMkLst>
          <pc:docMk/>
          <pc:sldMk cId="1528976590" sldId="296"/>
        </pc:sldMkLst>
        <pc:spChg chg="mod">
          <ac:chgData name="Haug, Jens Kristoffer" userId="d7e3800d-ccb0-47a3-9b5e-90a1c3076444" providerId="ADAL" clId="{36BB1932-639C-43AF-9E1A-FCB7BFC9B891}" dt="2025-05-06T17:35:44.170" v="1442" actId="1076"/>
          <ac:spMkLst>
            <pc:docMk/>
            <pc:sldMk cId="1528976590" sldId="296"/>
            <ac:spMk id="2" creationId="{BE3A663B-B290-AC54-28FF-BDAEF5130B40}"/>
          </ac:spMkLst>
        </pc:spChg>
        <pc:spChg chg="mod">
          <ac:chgData name="Haug, Jens Kristoffer" userId="d7e3800d-ccb0-47a3-9b5e-90a1c3076444" providerId="ADAL" clId="{36BB1932-639C-43AF-9E1A-FCB7BFC9B891}" dt="2025-05-06T17:37:01.522" v="1486" actId="14100"/>
          <ac:spMkLst>
            <pc:docMk/>
            <pc:sldMk cId="1528976590" sldId="296"/>
            <ac:spMk id="3" creationId="{FD79EA11-65E8-B28B-24F2-F9A2900451BF}"/>
          </ac:spMkLst>
        </pc:spChg>
        <pc:picChg chg="add mod">
          <ac:chgData name="Haug, Jens Kristoffer" userId="d7e3800d-ccb0-47a3-9b5e-90a1c3076444" providerId="ADAL" clId="{36BB1932-639C-43AF-9E1A-FCB7BFC9B891}" dt="2025-05-06T17:37:03.800" v="1487" actId="1076"/>
          <ac:picMkLst>
            <pc:docMk/>
            <pc:sldMk cId="1528976590" sldId="296"/>
            <ac:picMk id="5" creationId="{9C2ED652-C01F-3FAC-9200-59DF07E9F580}"/>
          </ac:picMkLst>
        </pc:picChg>
      </pc:sldChg>
      <pc:sldChg chg="addSp modSp new mod ord">
        <pc:chgData name="Haug, Jens Kristoffer" userId="d7e3800d-ccb0-47a3-9b5e-90a1c3076444" providerId="ADAL" clId="{36BB1932-639C-43AF-9E1A-FCB7BFC9B891}" dt="2025-05-06T17:27:10.757" v="1438"/>
        <pc:sldMkLst>
          <pc:docMk/>
          <pc:sldMk cId="2254763803" sldId="297"/>
        </pc:sldMkLst>
        <pc:picChg chg="add mod">
          <ac:chgData name="Haug, Jens Kristoffer" userId="d7e3800d-ccb0-47a3-9b5e-90a1c3076444" providerId="ADAL" clId="{36BB1932-639C-43AF-9E1A-FCB7BFC9B891}" dt="2025-05-06T17:27:03.956" v="1436" actId="1076"/>
          <ac:picMkLst>
            <pc:docMk/>
            <pc:sldMk cId="2254763803" sldId="297"/>
            <ac:picMk id="5" creationId="{D11F6ECB-9A3B-93F8-84DB-A7084CFB9FD4}"/>
          </ac:picMkLst>
        </pc:picChg>
      </pc:sldChg>
      <pc:sldChg chg="addSp modSp new mod">
        <pc:chgData name="Haug, Jens Kristoffer" userId="d7e3800d-ccb0-47a3-9b5e-90a1c3076444" providerId="ADAL" clId="{36BB1932-639C-43AF-9E1A-FCB7BFC9B891}" dt="2025-05-06T17:38:23.349" v="1490" actId="1076"/>
        <pc:sldMkLst>
          <pc:docMk/>
          <pc:sldMk cId="1479357672" sldId="298"/>
        </pc:sldMkLst>
        <pc:picChg chg="add mod">
          <ac:chgData name="Haug, Jens Kristoffer" userId="d7e3800d-ccb0-47a3-9b5e-90a1c3076444" providerId="ADAL" clId="{36BB1932-639C-43AF-9E1A-FCB7BFC9B891}" dt="2025-05-06T17:38:23.349" v="1490" actId="1076"/>
          <ac:picMkLst>
            <pc:docMk/>
            <pc:sldMk cId="1479357672" sldId="298"/>
            <ac:picMk id="5" creationId="{1BD980C1-A781-1213-9C27-9382DC89241F}"/>
          </ac:picMkLst>
        </pc:picChg>
      </pc:sldChg>
      <pc:sldChg chg="addSp delSp modSp new mod">
        <pc:chgData name="Haug, Jens Kristoffer" userId="d7e3800d-ccb0-47a3-9b5e-90a1c3076444" providerId="ADAL" clId="{36BB1932-639C-43AF-9E1A-FCB7BFC9B891}" dt="2025-05-06T17:46:28.749" v="1607" actId="1076"/>
        <pc:sldMkLst>
          <pc:docMk/>
          <pc:sldMk cId="3030562987" sldId="299"/>
        </pc:sldMkLst>
        <pc:spChg chg="mod">
          <ac:chgData name="Haug, Jens Kristoffer" userId="d7e3800d-ccb0-47a3-9b5e-90a1c3076444" providerId="ADAL" clId="{36BB1932-639C-43AF-9E1A-FCB7BFC9B891}" dt="2025-05-06T17:39:11.347" v="1515" actId="20577"/>
          <ac:spMkLst>
            <pc:docMk/>
            <pc:sldMk cId="3030562987" sldId="299"/>
            <ac:spMk id="2" creationId="{BC1EBAA7-317F-2FB8-FED0-CCC7A17B2359}"/>
          </ac:spMkLst>
        </pc:spChg>
        <pc:spChg chg="del">
          <ac:chgData name="Haug, Jens Kristoffer" userId="d7e3800d-ccb0-47a3-9b5e-90a1c3076444" providerId="ADAL" clId="{36BB1932-639C-43AF-9E1A-FCB7BFC9B891}" dt="2025-05-06T17:40:51.567" v="1516" actId="22"/>
          <ac:spMkLst>
            <pc:docMk/>
            <pc:sldMk cId="3030562987" sldId="299"/>
            <ac:spMk id="3" creationId="{2EB00A93-E959-8153-87EB-AAD3977C014B}"/>
          </ac:spMkLst>
        </pc:spChg>
        <pc:spChg chg="add mod">
          <ac:chgData name="Haug, Jens Kristoffer" userId="d7e3800d-ccb0-47a3-9b5e-90a1c3076444" providerId="ADAL" clId="{36BB1932-639C-43AF-9E1A-FCB7BFC9B891}" dt="2025-05-06T17:46:23.089" v="1603" actId="478"/>
          <ac:spMkLst>
            <pc:docMk/>
            <pc:sldMk cId="3030562987" sldId="299"/>
            <ac:spMk id="7" creationId="{DC97C4E1-92FE-9787-F786-5A0546C1F4C8}"/>
          </ac:spMkLst>
        </pc:spChg>
        <pc:picChg chg="add del mod ord">
          <ac:chgData name="Haug, Jens Kristoffer" userId="d7e3800d-ccb0-47a3-9b5e-90a1c3076444" providerId="ADAL" clId="{36BB1932-639C-43AF-9E1A-FCB7BFC9B891}" dt="2025-05-06T17:46:23.089" v="1603" actId="478"/>
          <ac:picMkLst>
            <pc:docMk/>
            <pc:sldMk cId="3030562987" sldId="299"/>
            <ac:picMk id="5" creationId="{F19E3614-1B27-849D-5F7C-D2271722526E}"/>
          </ac:picMkLst>
        </pc:picChg>
        <pc:picChg chg="add mod">
          <ac:chgData name="Haug, Jens Kristoffer" userId="d7e3800d-ccb0-47a3-9b5e-90a1c3076444" providerId="ADAL" clId="{36BB1932-639C-43AF-9E1A-FCB7BFC9B891}" dt="2025-05-06T17:46:28.749" v="1607" actId="1076"/>
          <ac:picMkLst>
            <pc:docMk/>
            <pc:sldMk cId="3030562987" sldId="299"/>
            <ac:picMk id="9" creationId="{21248199-8A43-ADB7-EDD6-21DE5EDBD2B3}"/>
          </ac:picMkLst>
        </pc:picChg>
      </pc:sldChg>
      <pc:sldChg chg="addSp delSp modSp new mod">
        <pc:chgData name="Haug, Jens Kristoffer" userId="d7e3800d-ccb0-47a3-9b5e-90a1c3076444" providerId="ADAL" clId="{36BB1932-639C-43AF-9E1A-FCB7BFC9B891}" dt="2025-05-06T18:56:21.415" v="3469" actId="1076"/>
        <pc:sldMkLst>
          <pc:docMk/>
          <pc:sldMk cId="3316157112" sldId="300"/>
        </pc:sldMkLst>
        <pc:spChg chg="mod">
          <ac:chgData name="Haug, Jens Kristoffer" userId="d7e3800d-ccb0-47a3-9b5e-90a1c3076444" providerId="ADAL" clId="{36BB1932-639C-43AF-9E1A-FCB7BFC9B891}" dt="2025-05-06T17:43:28.284" v="1598" actId="20577"/>
          <ac:spMkLst>
            <pc:docMk/>
            <pc:sldMk cId="3316157112" sldId="300"/>
            <ac:spMk id="2" creationId="{A3F25F26-608B-F634-11FF-E99F54171368}"/>
          </ac:spMkLst>
        </pc:spChg>
        <pc:spChg chg="del">
          <ac:chgData name="Haug, Jens Kristoffer" userId="d7e3800d-ccb0-47a3-9b5e-90a1c3076444" providerId="ADAL" clId="{36BB1932-639C-43AF-9E1A-FCB7BFC9B891}" dt="2025-05-06T17:45:00.053" v="1599" actId="22"/>
          <ac:spMkLst>
            <pc:docMk/>
            <pc:sldMk cId="3316157112" sldId="300"/>
            <ac:spMk id="3" creationId="{691E7E86-8F8B-3776-EEA0-F887F47760DE}"/>
          </ac:spMkLst>
        </pc:spChg>
        <pc:spChg chg="add del mod">
          <ac:chgData name="Haug, Jens Kristoffer" userId="d7e3800d-ccb0-47a3-9b5e-90a1c3076444" providerId="ADAL" clId="{36BB1932-639C-43AF-9E1A-FCB7BFC9B891}" dt="2025-05-06T18:56:18.773" v="3468" actId="22"/>
          <ac:spMkLst>
            <pc:docMk/>
            <pc:sldMk cId="3316157112" sldId="300"/>
            <ac:spMk id="7" creationId="{7B06A435-240C-9396-7E3F-EB7C2EB9529B}"/>
          </ac:spMkLst>
        </pc:spChg>
        <pc:picChg chg="add del mod ord">
          <ac:chgData name="Haug, Jens Kristoffer" userId="d7e3800d-ccb0-47a3-9b5e-90a1c3076444" providerId="ADAL" clId="{36BB1932-639C-43AF-9E1A-FCB7BFC9B891}" dt="2025-05-06T18:55:27.931" v="3464" actId="478"/>
          <ac:picMkLst>
            <pc:docMk/>
            <pc:sldMk cId="3316157112" sldId="300"/>
            <ac:picMk id="5" creationId="{9D29AB97-B85F-4996-0CAC-C8B1F6301774}"/>
          </ac:picMkLst>
        </pc:picChg>
        <pc:picChg chg="add del mod">
          <ac:chgData name="Haug, Jens Kristoffer" userId="d7e3800d-ccb0-47a3-9b5e-90a1c3076444" providerId="ADAL" clId="{36BB1932-639C-43AF-9E1A-FCB7BFC9B891}" dt="2025-05-06T18:55:36.121" v="3467" actId="478"/>
          <ac:picMkLst>
            <pc:docMk/>
            <pc:sldMk cId="3316157112" sldId="300"/>
            <ac:picMk id="9" creationId="{1DD55FF8-FAE5-3B77-E35C-93626E3FD613}"/>
          </ac:picMkLst>
        </pc:picChg>
        <pc:picChg chg="add mod ord">
          <ac:chgData name="Haug, Jens Kristoffer" userId="d7e3800d-ccb0-47a3-9b5e-90a1c3076444" providerId="ADAL" clId="{36BB1932-639C-43AF-9E1A-FCB7BFC9B891}" dt="2025-05-06T18:56:21.415" v="3469" actId="1076"/>
          <ac:picMkLst>
            <pc:docMk/>
            <pc:sldMk cId="3316157112" sldId="300"/>
            <ac:picMk id="11" creationId="{DA36DB17-E072-814F-4291-04C5143D38C8}"/>
          </ac:picMkLst>
        </pc:picChg>
      </pc:sldChg>
      <pc:sldChg chg="addSp delSp modSp new mod">
        <pc:chgData name="Haug, Jens Kristoffer" userId="d7e3800d-ccb0-47a3-9b5e-90a1c3076444" providerId="ADAL" clId="{36BB1932-639C-43AF-9E1A-FCB7BFC9B891}" dt="2025-05-06T20:03:45.337" v="4316" actId="27636"/>
        <pc:sldMkLst>
          <pc:docMk/>
          <pc:sldMk cId="3892775389" sldId="301"/>
        </pc:sldMkLst>
        <pc:spChg chg="mod">
          <ac:chgData name="Haug, Jens Kristoffer" userId="d7e3800d-ccb0-47a3-9b5e-90a1c3076444" providerId="ADAL" clId="{36BB1932-639C-43AF-9E1A-FCB7BFC9B891}" dt="2025-05-06T17:52:20.296" v="1880" actId="20577"/>
          <ac:spMkLst>
            <pc:docMk/>
            <pc:sldMk cId="3892775389" sldId="301"/>
            <ac:spMk id="2" creationId="{B1B82083-9C65-16D4-5EF0-B6E4664CCFA2}"/>
          </ac:spMkLst>
        </pc:spChg>
        <pc:spChg chg="del">
          <ac:chgData name="Haug, Jens Kristoffer" userId="d7e3800d-ccb0-47a3-9b5e-90a1c3076444" providerId="ADAL" clId="{36BB1932-639C-43AF-9E1A-FCB7BFC9B891}" dt="2025-05-06T17:48:04.846" v="1609"/>
          <ac:spMkLst>
            <pc:docMk/>
            <pc:sldMk cId="3892775389" sldId="301"/>
            <ac:spMk id="3" creationId="{69ECF3D7-4B1E-B775-84D2-283A094085A1}"/>
          </ac:spMkLst>
        </pc:spChg>
        <pc:spChg chg="add mod">
          <ac:chgData name="Haug, Jens Kristoffer" userId="d7e3800d-ccb0-47a3-9b5e-90a1c3076444" providerId="ADAL" clId="{36BB1932-639C-43AF-9E1A-FCB7BFC9B891}" dt="2025-05-06T20:03:45.337" v="4316" actId="27636"/>
          <ac:spMkLst>
            <pc:docMk/>
            <pc:sldMk cId="3892775389" sldId="301"/>
            <ac:spMk id="4" creationId="{930DF756-FA84-63AE-D132-D1AD91111886}"/>
          </ac:spMkLst>
        </pc:spChg>
        <pc:picChg chg="add mod">
          <ac:chgData name="Haug, Jens Kristoffer" userId="d7e3800d-ccb0-47a3-9b5e-90a1c3076444" providerId="ADAL" clId="{36BB1932-639C-43AF-9E1A-FCB7BFC9B891}" dt="2025-05-06T18:26:30.650" v="2326" actId="1076"/>
          <ac:picMkLst>
            <pc:docMk/>
            <pc:sldMk cId="3892775389" sldId="301"/>
            <ac:picMk id="8" creationId="{94651353-A870-D48A-4678-F732DD7A6E9D}"/>
          </ac:picMkLst>
        </pc:picChg>
      </pc:sldChg>
      <pc:sldChg chg="addSp delSp modSp new del mod">
        <pc:chgData name="Haug, Jens Kristoffer" userId="d7e3800d-ccb0-47a3-9b5e-90a1c3076444" providerId="ADAL" clId="{36BB1932-639C-43AF-9E1A-FCB7BFC9B891}" dt="2025-05-06T18:46:16.883" v="3447" actId="2696"/>
        <pc:sldMkLst>
          <pc:docMk/>
          <pc:sldMk cId="1078229453" sldId="302"/>
        </pc:sldMkLst>
        <pc:spChg chg="mod">
          <ac:chgData name="Haug, Jens Kristoffer" userId="d7e3800d-ccb0-47a3-9b5e-90a1c3076444" providerId="ADAL" clId="{36BB1932-639C-43AF-9E1A-FCB7BFC9B891}" dt="2025-05-06T18:00:28.835" v="1949" actId="20577"/>
          <ac:spMkLst>
            <pc:docMk/>
            <pc:sldMk cId="1078229453" sldId="302"/>
            <ac:spMk id="2" creationId="{EC28CDBF-2FA6-ABFA-BA6E-8D3AC2AFD046}"/>
          </ac:spMkLst>
        </pc:spChg>
        <pc:spChg chg="add del mod">
          <ac:chgData name="Haug, Jens Kristoffer" userId="d7e3800d-ccb0-47a3-9b5e-90a1c3076444" providerId="ADAL" clId="{36BB1932-639C-43AF-9E1A-FCB7BFC9B891}" dt="2025-05-06T18:19:44.980" v="2080" actId="6549"/>
          <ac:spMkLst>
            <pc:docMk/>
            <pc:sldMk cId="1078229453" sldId="302"/>
            <ac:spMk id="3" creationId="{495519B1-8A6B-AB09-49D4-3B6BD917A2EC}"/>
          </ac:spMkLst>
        </pc:spChg>
        <pc:picChg chg="add del mod ord">
          <ac:chgData name="Haug, Jens Kristoffer" userId="d7e3800d-ccb0-47a3-9b5e-90a1c3076444" providerId="ADAL" clId="{36BB1932-639C-43AF-9E1A-FCB7BFC9B891}" dt="2025-05-06T18:02:09.908" v="1953" actId="22"/>
          <ac:picMkLst>
            <pc:docMk/>
            <pc:sldMk cId="1078229453" sldId="302"/>
            <ac:picMk id="5" creationId="{D612D091-835C-5AF0-44F8-DF3D21D3DCFF}"/>
          </ac:picMkLst>
        </pc:picChg>
        <pc:picChg chg="add del mod ord">
          <ac:chgData name="Haug, Jens Kristoffer" userId="d7e3800d-ccb0-47a3-9b5e-90a1c3076444" providerId="ADAL" clId="{36BB1932-639C-43AF-9E1A-FCB7BFC9B891}" dt="2025-05-06T18:02:15.430" v="1957" actId="34307"/>
          <ac:picMkLst>
            <pc:docMk/>
            <pc:sldMk cId="1078229453" sldId="302"/>
            <ac:picMk id="6" creationId="{E871220A-4CBB-1758-38F8-32790A809F1C}"/>
          </ac:picMkLst>
        </pc:picChg>
        <pc:picChg chg="add del mod">
          <ac:chgData name="Haug, Jens Kristoffer" userId="d7e3800d-ccb0-47a3-9b5e-90a1c3076444" providerId="ADAL" clId="{36BB1932-639C-43AF-9E1A-FCB7BFC9B891}" dt="2025-05-06T18:20:55.809" v="2085" actId="21"/>
          <ac:picMkLst>
            <pc:docMk/>
            <pc:sldMk cId="1078229453" sldId="302"/>
            <ac:picMk id="8" creationId="{94651353-A870-D48A-4678-F732DD7A6E9D}"/>
          </ac:picMkLst>
        </pc:picChg>
      </pc:sldChg>
      <pc:sldChg chg="addSp delSp modSp new mod">
        <pc:chgData name="Haug, Jens Kristoffer" userId="d7e3800d-ccb0-47a3-9b5e-90a1c3076444" providerId="ADAL" clId="{36BB1932-639C-43AF-9E1A-FCB7BFC9B891}" dt="2025-05-06T19:29:19.530" v="3745" actId="1076"/>
        <pc:sldMkLst>
          <pc:docMk/>
          <pc:sldMk cId="2672414099" sldId="303"/>
        </pc:sldMkLst>
        <pc:spChg chg="mod">
          <ac:chgData name="Haug, Jens Kristoffer" userId="d7e3800d-ccb0-47a3-9b5e-90a1c3076444" providerId="ADAL" clId="{36BB1932-639C-43AF-9E1A-FCB7BFC9B891}" dt="2025-05-06T18:46:48.604" v="3463" actId="20577"/>
          <ac:spMkLst>
            <pc:docMk/>
            <pc:sldMk cId="2672414099" sldId="303"/>
            <ac:spMk id="2" creationId="{182B524A-B6F1-ECDA-3046-3357419240B8}"/>
          </ac:spMkLst>
        </pc:spChg>
        <pc:spChg chg="del">
          <ac:chgData name="Haug, Jens Kristoffer" userId="d7e3800d-ccb0-47a3-9b5e-90a1c3076444" providerId="ADAL" clId="{36BB1932-639C-43AF-9E1A-FCB7BFC9B891}" dt="2025-05-06T19:29:14.628" v="3744" actId="22"/>
          <ac:spMkLst>
            <pc:docMk/>
            <pc:sldMk cId="2672414099" sldId="303"/>
            <ac:spMk id="3" creationId="{4EB4939C-AE4B-CD51-A883-B293A5D8B509}"/>
          </ac:spMkLst>
        </pc:spChg>
        <pc:picChg chg="add mod ord">
          <ac:chgData name="Haug, Jens Kristoffer" userId="d7e3800d-ccb0-47a3-9b5e-90a1c3076444" providerId="ADAL" clId="{36BB1932-639C-43AF-9E1A-FCB7BFC9B891}" dt="2025-05-06T19:29:19.530" v="3745" actId="1076"/>
          <ac:picMkLst>
            <pc:docMk/>
            <pc:sldMk cId="2672414099" sldId="303"/>
            <ac:picMk id="5" creationId="{7752E2F1-3F9A-884F-3626-A510A738BC0F}"/>
          </ac:picMkLst>
        </pc:picChg>
      </pc:sldChg>
      <pc:sldChg chg="addSp delSp modSp add mod">
        <pc:chgData name="Haug, Jens Kristoffer" userId="d7e3800d-ccb0-47a3-9b5e-90a1c3076444" providerId="ADAL" clId="{36BB1932-639C-43AF-9E1A-FCB7BFC9B891}" dt="2025-05-06T19:40:44.449" v="3819" actId="1076"/>
        <pc:sldMkLst>
          <pc:docMk/>
          <pc:sldMk cId="1769498235" sldId="304"/>
        </pc:sldMkLst>
        <pc:spChg chg="mod">
          <ac:chgData name="Haug, Jens Kristoffer" userId="d7e3800d-ccb0-47a3-9b5e-90a1c3076444" providerId="ADAL" clId="{36BB1932-639C-43AF-9E1A-FCB7BFC9B891}" dt="2025-05-06T19:40:44.449" v="3819" actId="1076"/>
          <ac:spMkLst>
            <pc:docMk/>
            <pc:sldMk cId="1769498235" sldId="304"/>
            <ac:spMk id="4" creationId="{FD7C5CDA-C3EC-795F-EEDF-84B73D873009}"/>
          </ac:spMkLst>
        </pc:spChg>
        <pc:picChg chg="add del mod">
          <ac:chgData name="Haug, Jens Kristoffer" userId="d7e3800d-ccb0-47a3-9b5e-90a1c3076444" providerId="ADAL" clId="{36BB1932-639C-43AF-9E1A-FCB7BFC9B891}" dt="2025-05-06T18:45:38.849" v="3441" actId="478"/>
          <ac:picMkLst>
            <pc:docMk/>
            <pc:sldMk cId="1769498235" sldId="304"/>
            <ac:picMk id="5" creationId="{8C5BE36A-45FF-7A9B-31D4-C646AB756C03}"/>
          </ac:picMkLst>
        </pc:picChg>
        <pc:picChg chg="add mod">
          <ac:chgData name="Haug, Jens Kristoffer" userId="d7e3800d-ccb0-47a3-9b5e-90a1c3076444" providerId="ADAL" clId="{36BB1932-639C-43AF-9E1A-FCB7BFC9B891}" dt="2025-05-06T19:40:31.787" v="3818" actId="1076"/>
          <ac:picMkLst>
            <pc:docMk/>
            <pc:sldMk cId="1769498235" sldId="304"/>
            <ac:picMk id="7" creationId="{A25342AA-48AC-4241-AD39-4C163A68D04B}"/>
          </ac:picMkLst>
        </pc:picChg>
        <pc:picChg chg="add del mod">
          <ac:chgData name="Haug, Jens Kristoffer" userId="d7e3800d-ccb0-47a3-9b5e-90a1c3076444" providerId="ADAL" clId="{36BB1932-639C-43AF-9E1A-FCB7BFC9B891}" dt="2025-05-06T18:21:08.523" v="2088" actId="21"/>
          <ac:picMkLst>
            <pc:docMk/>
            <pc:sldMk cId="1769498235" sldId="304"/>
            <ac:picMk id="8" creationId="{94651353-A870-D48A-4678-F732DD7A6E9D}"/>
          </ac:picMkLst>
        </pc:picChg>
      </pc:sldChg>
      <pc:sldChg chg="modSp new mod">
        <pc:chgData name="Haug, Jens Kristoffer" userId="d7e3800d-ccb0-47a3-9b5e-90a1c3076444" providerId="ADAL" clId="{36BB1932-639C-43AF-9E1A-FCB7BFC9B891}" dt="2025-05-06T19:33:10.260" v="3814" actId="20577"/>
        <pc:sldMkLst>
          <pc:docMk/>
          <pc:sldMk cId="3078624135" sldId="305"/>
        </pc:sldMkLst>
        <pc:spChg chg="mod">
          <ac:chgData name="Haug, Jens Kristoffer" userId="d7e3800d-ccb0-47a3-9b5e-90a1c3076444" providerId="ADAL" clId="{36BB1932-639C-43AF-9E1A-FCB7BFC9B891}" dt="2025-05-06T19:18:58.705" v="3480" actId="20577"/>
          <ac:spMkLst>
            <pc:docMk/>
            <pc:sldMk cId="3078624135" sldId="305"/>
            <ac:spMk id="2" creationId="{6C67A917-CF95-AF5F-1FFF-B94BAEA3B7F0}"/>
          </ac:spMkLst>
        </pc:spChg>
        <pc:spChg chg="mod">
          <ac:chgData name="Haug, Jens Kristoffer" userId="d7e3800d-ccb0-47a3-9b5e-90a1c3076444" providerId="ADAL" clId="{36BB1932-639C-43AF-9E1A-FCB7BFC9B891}" dt="2025-05-06T19:33:10.260" v="3814" actId="20577"/>
          <ac:spMkLst>
            <pc:docMk/>
            <pc:sldMk cId="3078624135" sldId="305"/>
            <ac:spMk id="3" creationId="{56F926BB-0B43-968F-4BED-0FF02D7B8071}"/>
          </ac:spMkLst>
        </pc:spChg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1491793282" sldId="313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1880283489" sldId="314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210577323" sldId="315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3414476966" sldId="316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4117104398" sldId="317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1711631737" sldId="318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1486287563" sldId="319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1164307141" sldId="320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2960121323" sldId="321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2042706001" sldId="322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2567014847" sldId="323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2269254362" sldId="324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2201982416" sldId="325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1675451216" sldId="327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3258351034" sldId="328"/>
        </pc:sldMkLst>
      </pc:sldChg>
      <pc:sldChg chg="del">
        <pc:chgData name="Haug, Jens Kristoffer" userId="d7e3800d-ccb0-47a3-9b5e-90a1c3076444" providerId="ADAL" clId="{36BB1932-639C-43AF-9E1A-FCB7BFC9B891}" dt="2025-05-06T16:42:15.708" v="4" actId="47"/>
        <pc:sldMkLst>
          <pc:docMk/>
          <pc:sldMk cId="3764596443" sldId="330"/>
        </pc:sldMkLst>
      </pc:sldChg>
      <pc:sldChg chg="del">
        <pc:chgData name="Haug, Jens Kristoffer" userId="d7e3800d-ccb0-47a3-9b5e-90a1c3076444" providerId="ADAL" clId="{36BB1932-639C-43AF-9E1A-FCB7BFC9B891}" dt="2025-05-06T16:42:15.708" v="4" actId="47"/>
        <pc:sldMkLst>
          <pc:docMk/>
          <pc:sldMk cId="2574786694" sldId="331"/>
        </pc:sldMkLst>
      </pc:sldChg>
      <pc:sldChg chg="del">
        <pc:chgData name="Haug, Jens Kristoffer" userId="d7e3800d-ccb0-47a3-9b5e-90a1c3076444" providerId="ADAL" clId="{36BB1932-639C-43AF-9E1A-FCB7BFC9B891}" dt="2025-05-06T16:42:15.708" v="4" actId="47"/>
        <pc:sldMkLst>
          <pc:docMk/>
          <pc:sldMk cId="3283074252" sldId="333"/>
        </pc:sldMkLst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3145359676" sldId="336"/>
        </pc:sldMkLst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2088224151" sldId="337"/>
        </pc:sldMkLst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770409336" sldId="338"/>
        </pc:sldMkLst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970523794" sldId="339"/>
        </pc:sldMkLst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655559448" sldId="340"/>
        </pc:sldMkLst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146907412" sldId="341"/>
        </pc:sldMkLst>
      </pc:sldChg>
      <pc:sldChg chg="del">
        <pc:chgData name="Haug, Jens Kristoffer" userId="d7e3800d-ccb0-47a3-9b5e-90a1c3076444" providerId="ADAL" clId="{36BB1932-639C-43AF-9E1A-FCB7BFC9B891}" dt="2025-05-06T16:41:50.020" v="1" actId="47"/>
        <pc:sldMkLst>
          <pc:docMk/>
          <pc:sldMk cId="1014975525" sldId="342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3709199609" sldId="343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154857534" sldId="346"/>
        </pc:sldMkLst>
      </pc:sldChg>
      <pc:sldChg chg="del">
        <pc:chgData name="Haug, Jens Kristoffer" userId="d7e3800d-ccb0-47a3-9b5e-90a1c3076444" providerId="ADAL" clId="{36BB1932-639C-43AF-9E1A-FCB7BFC9B891}" dt="2025-05-06T16:42:15.708" v="4" actId="47"/>
        <pc:sldMkLst>
          <pc:docMk/>
          <pc:sldMk cId="4149777642" sldId="347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1386567268" sldId="349"/>
        </pc:sldMkLst>
      </pc:sldChg>
      <pc:sldChg chg="del">
        <pc:chgData name="Haug, Jens Kristoffer" userId="d7e3800d-ccb0-47a3-9b5e-90a1c3076444" providerId="ADAL" clId="{36BB1932-639C-43AF-9E1A-FCB7BFC9B891}" dt="2025-05-06T16:42:15.708" v="4" actId="47"/>
        <pc:sldMkLst>
          <pc:docMk/>
          <pc:sldMk cId="2293377557" sldId="350"/>
        </pc:sldMkLst>
      </pc:sldChg>
      <pc:sldChg chg="del">
        <pc:chgData name="Haug, Jens Kristoffer" userId="d7e3800d-ccb0-47a3-9b5e-90a1c3076444" providerId="ADAL" clId="{36BB1932-639C-43AF-9E1A-FCB7BFC9B891}" dt="2025-05-06T16:42:15.708" v="4" actId="47"/>
        <pc:sldMkLst>
          <pc:docMk/>
          <pc:sldMk cId="3752617610" sldId="351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940412728" sldId="353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1032539529" sldId="354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3637539878" sldId="356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1619279971" sldId="358"/>
        </pc:sldMkLst>
      </pc:sldChg>
      <pc:sldChg chg="del">
        <pc:chgData name="Haug, Jens Kristoffer" userId="d7e3800d-ccb0-47a3-9b5e-90a1c3076444" providerId="ADAL" clId="{36BB1932-639C-43AF-9E1A-FCB7BFC9B891}" dt="2025-05-06T16:42:08.319" v="3" actId="47"/>
        <pc:sldMkLst>
          <pc:docMk/>
          <pc:sldMk cId="561360359" sldId="359"/>
        </pc:sldMkLst>
      </pc:sldChg>
      <pc:sldChg chg="del">
        <pc:chgData name="Haug, Jens Kristoffer" userId="d7e3800d-ccb0-47a3-9b5e-90a1c3076444" providerId="ADAL" clId="{36BB1932-639C-43AF-9E1A-FCB7BFC9B891}" dt="2025-05-06T16:42:15.708" v="4" actId="47"/>
        <pc:sldMkLst>
          <pc:docMk/>
          <pc:sldMk cId="604042187" sldId="360"/>
        </pc:sldMkLst>
      </pc:sldChg>
      <pc:sldMasterChg chg="delSldLayout">
        <pc:chgData name="Haug, Jens Kristoffer" userId="d7e3800d-ccb0-47a3-9b5e-90a1c3076444" providerId="ADAL" clId="{36BB1932-639C-43AF-9E1A-FCB7BFC9B891}" dt="2025-05-06T16:42:08.319" v="3" actId="47"/>
        <pc:sldMasterMkLst>
          <pc:docMk/>
          <pc:sldMasterMk cId="923548447" sldId="2147483660"/>
        </pc:sldMasterMkLst>
        <pc:sldLayoutChg chg="del">
          <pc:chgData name="Haug, Jens Kristoffer" userId="d7e3800d-ccb0-47a3-9b5e-90a1c3076444" providerId="ADAL" clId="{36BB1932-639C-43AF-9E1A-FCB7BFC9B891}" dt="2025-05-06T16:42:08.319" v="3" actId="47"/>
          <pc:sldLayoutMkLst>
            <pc:docMk/>
            <pc:sldMasterMk cId="923548447" sldId="2147483660"/>
            <pc:sldLayoutMk cId="1490151396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00D8B-A2EB-497F-8F25-FDDB99A72A5E}" type="datetimeFigureOut">
              <a:rPr lang="nb-NO" smtClean="0"/>
              <a:t>06.05.2025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BBE43-6926-40D9-8FBB-012E014F3A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7434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 dirty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1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23591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 dirty="0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 dirty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Rediger tekststiler i malen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90" r:id="rId5"/>
    <p:sldLayoutId id="2147483674" r:id="rId6"/>
    <p:sldLayoutId id="2147483691" r:id="rId7"/>
    <p:sldLayoutId id="2147483675" r:id="rId8"/>
    <p:sldLayoutId id="2147483692" r:id="rId9"/>
    <p:sldLayoutId id="2147483676" r:id="rId10"/>
    <p:sldLayoutId id="2147483666" r:id="rId11"/>
    <p:sldLayoutId id="2147483667" r:id="rId12"/>
    <p:sldLayoutId id="2147483694" r:id="rId13"/>
    <p:sldLayoutId id="2147483670" r:id="rId14"/>
    <p:sldLayoutId id="2147483695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stics-norway.atlassian.net/wiki/download/attachments/3907587334/Sesongjusteringsforum-Rpakka-pickmdl-18mai2022_oyl.pptx?version=1&amp;modificationDate=1653056603000&amp;cacheVersion=1&amp;api=v2" TargetMode="External"/><Relationship Id="rId2" Type="http://schemas.openxmlformats.org/officeDocument/2006/relationships/hyperlink" Target="https://github.com/ffe811/dapladagen2025/blob/main/Eksempler_sesjust_dapladagen2025.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istics-norway.atlassian.net/wiki/spaces/s880/pages/3907587648/SESONGJUSTERINGSFORUM+10.+MAI+2023?preview=/3907587648/3907589905/Sesongjusteringsforum-Rpakka-pickmdl-10mai2023_oyl.ppt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tisticsnorway/ssb-sadashboard" TargetMode="External"/><Relationship Id="rId2" Type="http://schemas.openxmlformats.org/officeDocument/2006/relationships/hyperlink" Target="https://statisticsnorway.github.io/ssb-pickmd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fe811/dapladagen2025/blob/main/kvalitetsrapport_eksempe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419842-592E-434F-A9A0-9D056E879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Sesongjustering med R-pakker på </a:t>
            </a:r>
            <a:r>
              <a:rPr lang="nb-NO" dirty="0" err="1"/>
              <a:t>Dapla</a:t>
            </a:r>
            <a:r>
              <a:rPr lang="nb-NO" dirty="0"/>
              <a:t> Lab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095F8-98D7-4910-A38E-D9915094E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991" y="3909549"/>
            <a:ext cx="9390018" cy="863313"/>
          </a:xfrm>
        </p:spPr>
        <p:txBody>
          <a:bodyPr/>
          <a:lstStyle/>
          <a:p>
            <a:r>
              <a:rPr lang="nb-NO" dirty="0" err="1"/>
              <a:t>DaplADagen</a:t>
            </a:r>
            <a:r>
              <a:rPr lang="nb-NO" dirty="0"/>
              <a:t> Oslo, 7. Mai 2025</a:t>
            </a:r>
          </a:p>
          <a:p>
            <a:r>
              <a:rPr lang="nb-NO" dirty="0"/>
              <a:t>Jens Kristoffer </a:t>
            </a:r>
            <a:r>
              <a:rPr lang="nb-NO" dirty="0" err="1"/>
              <a:t>HAug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47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4320DF-9547-92AD-C311-DF69DB76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DCE063C-DF0F-EBA9-76ED-3332B9B5F4F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11F6ECB-9A3B-93F8-84DB-A7084CFB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398" y="871067"/>
            <a:ext cx="905953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63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3A663B-B290-AC54-28FF-BDAEF513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729" y="551048"/>
            <a:ext cx="9651619" cy="1311128"/>
          </a:xfrm>
        </p:spPr>
        <p:txBody>
          <a:bodyPr>
            <a:normAutofit/>
          </a:bodyPr>
          <a:lstStyle/>
          <a:p>
            <a:r>
              <a:rPr lang="nb-NO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x13_text_frame()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79EA11-65E8-B28B-24F2-F9A2900451B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6430" y="1862176"/>
            <a:ext cx="4710023" cy="3978862"/>
          </a:xfrm>
        </p:spPr>
        <p:txBody>
          <a:bodyPr/>
          <a:lstStyle/>
          <a:p>
            <a:r>
              <a:rPr lang="nb-NO" sz="1800" dirty="0" err="1"/>
              <a:t>Sesongjusterer</a:t>
            </a:r>
            <a:r>
              <a:rPr lang="nb-NO" sz="1800" dirty="0"/>
              <a:t> flere serier med utgangspunkt i en data-</a:t>
            </a:r>
            <a:r>
              <a:rPr lang="nb-NO" sz="1800" dirty="0" err="1"/>
              <a:t>frame</a:t>
            </a:r>
            <a:r>
              <a:rPr lang="nb-NO" sz="1800" dirty="0"/>
              <a:t> med spesifikasjoner.</a:t>
            </a:r>
            <a:r>
              <a:rPr lang="nb-NO" dirty="0"/>
              <a:t> </a:t>
            </a:r>
          </a:p>
          <a:p>
            <a:r>
              <a:rPr lang="nb-NO" sz="1800" dirty="0"/>
              <a:t>Data-</a:t>
            </a:r>
            <a:r>
              <a:rPr lang="nb-NO" sz="1800" dirty="0" err="1"/>
              <a:t>framen</a:t>
            </a:r>
            <a:r>
              <a:rPr lang="nb-NO" sz="1800" dirty="0"/>
              <a:t> kan lages med funksjonen </a:t>
            </a:r>
            <a:r>
              <a:rPr lang="nb-NO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make_paramfil</a:t>
            </a:r>
            <a:r>
              <a:rPr lang="nb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C2ED652-C01F-3FAC-9200-59DF07E9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28" y="1046103"/>
            <a:ext cx="6430272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7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9E58DC-958D-178C-BBE0-4A0F5986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B37AA6C-0B63-C6E9-EF5F-B21D485888E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1BD980C1-A781-1213-9C27-9382DC89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7" y="551048"/>
            <a:ext cx="11726912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5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1EBAA7-317F-2FB8-FED0-CCC7A17B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Edit_constraints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DC97C4E1-92FE-9787-F786-5A0546C1F4C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21248199-8A43-ADB7-EDD6-21DE5EDBD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85" y="2244981"/>
            <a:ext cx="6919471" cy="25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6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3F25F26-608B-F634-11FF-E99F5417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 kalender med </a:t>
            </a:r>
            <a:r>
              <a:rPr lang="nb-NO" dirty="0">
                <a:latin typeface="Courier New" panose="02070309020205020404" pitchFamily="49" charset="0"/>
                <a:cs typeface="Courier New" panose="02070309020205020404" pitchFamily="49" charset="0"/>
              </a:rPr>
              <a:t>konstruksjon()</a:t>
            </a:r>
            <a:endParaRPr lang="nb-NO" dirty="0"/>
          </a:p>
        </p:txBody>
      </p:sp>
      <p:pic>
        <p:nvPicPr>
          <p:cNvPr id="11" name="Plassholder for innhold 10">
            <a:extLst>
              <a:ext uri="{FF2B5EF4-FFF2-40B4-BE49-F238E27FC236}">
                <a16:creationId xmlns:a16="http://schemas.microsoft.com/office/drawing/2014/main" id="{DA36DB17-E072-814F-4291-04C5143D38C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090374" y="1948402"/>
            <a:ext cx="6149862" cy="3978275"/>
          </a:xfrm>
        </p:spPr>
      </p:pic>
    </p:spTree>
    <p:extLst>
      <p:ext uri="{BB962C8B-B14F-4D97-AF65-F5344CB8AC3E}">
        <p14:creationId xmlns:p14="http://schemas.microsoft.com/office/powerpoint/2010/main" val="331615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B82083-9C65-16D4-5EF0-B6E4664C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Modellseleksjon: presisjon vs. stabilitet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930DF756-FA84-63AE-D132-D1AD911118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200" y="1862138"/>
            <a:ext cx="4500113" cy="3978275"/>
          </a:xfrm>
        </p:spPr>
        <p:txBody>
          <a:bodyPr>
            <a:normAutofit/>
          </a:bodyPr>
          <a:lstStyle/>
          <a:p>
            <a:r>
              <a:rPr lang="nb-NO" sz="1800" dirty="0"/>
              <a:t>Beste praksis: </a:t>
            </a:r>
          </a:p>
          <a:p>
            <a:pPr lvl="2"/>
            <a:r>
              <a:rPr lang="nb-NO" dirty="0"/>
              <a:t>ARIMA-modell skal identifiseres ved årlig gjennomgang.</a:t>
            </a:r>
          </a:p>
          <a:p>
            <a:pPr lvl="2"/>
            <a:r>
              <a:rPr lang="nb-NO" dirty="0"/>
              <a:t>Parametere re-estimeres løpende.</a:t>
            </a:r>
          </a:p>
          <a:p>
            <a:pPr lvl="1"/>
            <a:endParaRPr lang="nb-NO" dirty="0"/>
          </a:p>
          <a:p>
            <a:r>
              <a:rPr lang="nb-NO" sz="1800" dirty="0"/>
              <a:t>Frysing av modell ved å spesifisere </a:t>
            </a:r>
            <a:r>
              <a:rPr lang="nb-NO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identification_end</a:t>
            </a:r>
            <a:r>
              <a:rPr lang="nb-NO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nb-NO" sz="1000" dirty="0">
                <a:cs typeface="Courier New" panose="02070309020205020404" pitchFamily="49" charset="0"/>
              </a:rPr>
              <a:t>Da vil ARIMA-modellen være låst gjennom året.</a:t>
            </a:r>
          </a:p>
          <a:p>
            <a:pPr lvl="1"/>
            <a:r>
              <a:rPr lang="nb-NO" sz="1000" dirty="0" err="1">
                <a:cs typeface="Courier New" panose="02070309020205020404" pitchFamily="49" charset="0"/>
              </a:rPr>
              <a:t>Default</a:t>
            </a:r>
            <a:r>
              <a:rPr lang="nb-NO" sz="1000" dirty="0">
                <a:cs typeface="Courier New" panose="02070309020205020404" pitchFamily="49" charset="0"/>
              </a:rPr>
              <a:t> er at historiske </a:t>
            </a:r>
            <a:r>
              <a:rPr lang="nb-NO" sz="1000" dirty="0" err="1">
                <a:cs typeface="Courier New" panose="02070309020205020404" pitchFamily="49" charset="0"/>
              </a:rPr>
              <a:t>outliers</a:t>
            </a:r>
            <a:r>
              <a:rPr lang="nb-NO" sz="1000" dirty="0">
                <a:cs typeface="Courier New" panose="02070309020205020404" pitchFamily="49" charset="0"/>
              </a:rPr>
              <a:t> også er låst, og at det kun søkes etter nye </a:t>
            </a:r>
            <a:r>
              <a:rPr lang="nb-NO" sz="1000" dirty="0" err="1">
                <a:cs typeface="Courier New" panose="02070309020205020404" pitchFamily="49" charset="0"/>
              </a:rPr>
              <a:t>outliere</a:t>
            </a:r>
            <a:r>
              <a:rPr lang="nb-NO" sz="1000" dirty="0">
                <a:cs typeface="Courier New" panose="02070309020205020404" pitchFamily="49" charset="0"/>
              </a:rPr>
              <a:t> i tidsrommet etter frysing (kan endres). 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94651353-A870-D48A-4678-F732DD7A6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168" y="2657123"/>
            <a:ext cx="583964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75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ADAA3-96AE-6459-E801-278FDFF53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8BFD44-76AA-3F8B-836F-CD8757F7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Modellseleksjon: presisjon vs. stabilitet</a:t>
            </a:r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FD7C5CDA-C3EC-795F-EEDF-84B73D8730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4321" y="2098307"/>
            <a:ext cx="4916575" cy="3926835"/>
          </a:xfrm>
        </p:spPr>
        <p:txBody>
          <a:bodyPr>
            <a:normAutofit fontScale="25000" lnSpcReduction="20000"/>
          </a:bodyPr>
          <a:lstStyle/>
          <a:p>
            <a:pPr marL="252050" lvl="1" indent="0">
              <a:buNone/>
            </a:pPr>
            <a:endParaRPr lang="nb-NO" dirty="0"/>
          </a:p>
          <a:p>
            <a:r>
              <a:rPr lang="nb-NO" sz="4400" dirty="0"/>
              <a:t>Modellseleksjon, to prosedyrer:</a:t>
            </a:r>
          </a:p>
          <a:p>
            <a:pPr lvl="2"/>
            <a:r>
              <a:rPr lang="nb-NO" sz="4400" dirty="0" err="1">
                <a:latin typeface="Consolas" panose="020B0609020204030204" pitchFamily="49" charset="0"/>
                <a:cs typeface="Courier New" panose="02070309020205020404" pitchFamily="49" charset="0"/>
              </a:rPr>
              <a:t>Automdl</a:t>
            </a:r>
            <a:r>
              <a:rPr lang="nb-NO" sz="4400" dirty="0"/>
              <a:t>: </a:t>
            </a:r>
          </a:p>
          <a:p>
            <a:pPr lvl="4"/>
            <a:r>
              <a:rPr lang="nb-NO" sz="4400" dirty="0"/>
              <a:t>Velger beste føyning blant mange.</a:t>
            </a:r>
          </a:p>
          <a:p>
            <a:pPr lvl="4"/>
            <a:r>
              <a:rPr lang="nb-NO" sz="4400" dirty="0"/>
              <a:t>Risiko: Hyppig endring av modell. </a:t>
            </a:r>
          </a:p>
          <a:p>
            <a:pPr lvl="2"/>
            <a:r>
              <a:rPr lang="nb-NO" sz="4400" dirty="0" err="1">
                <a:latin typeface="Consolas" panose="020B0609020204030204" pitchFamily="49" charset="0"/>
                <a:cs typeface="Courier New" panose="02070309020205020404" pitchFamily="49" charset="0"/>
              </a:rPr>
              <a:t>Pickmdl</a:t>
            </a:r>
            <a:r>
              <a:rPr lang="nb-NO" sz="4400" dirty="0">
                <a:latin typeface="Consolas" panose="020B0609020204030204" pitchFamily="49" charset="0"/>
              </a:rPr>
              <a:t>: </a:t>
            </a:r>
          </a:p>
          <a:p>
            <a:pPr lvl="4"/>
            <a:r>
              <a:rPr lang="nb-NO" sz="4400" dirty="0"/>
              <a:t>Begrenser valget til fem robuste modeller.</a:t>
            </a:r>
          </a:p>
          <a:p>
            <a:pPr lvl="4"/>
            <a:r>
              <a:rPr lang="nb-NO" sz="4400" dirty="0"/>
              <a:t>Velger første av fem som oppfyller tre kriterier.</a:t>
            </a:r>
          </a:p>
          <a:p>
            <a:pPr lvl="4"/>
            <a:r>
              <a:rPr lang="nb-NO" sz="4400" dirty="0"/>
              <a:t>Risiko: ingen av modellene er ok.  </a:t>
            </a:r>
          </a:p>
          <a:p>
            <a:pPr lvl="4"/>
            <a:endParaRPr lang="nb-NO" sz="4400" dirty="0"/>
          </a:p>
          <a:p>
            <a:r>
              <a:rPr lang="nb-NO" sz="4400" dirty="0"/>
              <a:t>Opsjonen </a:t>
            </a:r>
            <a:r>
              <a:rPr lang="nb-NO" sz="4400" b="1" dirty="0" err="1">
                <a:latin typeface="Consolas" panose="020B0609020204030204" pitchFamily="49" charset="0"/>
              </a:rPr>
              <a:t>first_tryautomdl</a:t>
            </a:r>
            <a:endParaRPr lang="nb-NO" sz="4400" b="1" dirty="0">
              <a:latin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nb-NO" sz="4400" dirty="0"/>
              <a:t>Prøver først </a:t>
            </a:r>
            <a:r>
              <a:rPr lang="nb-NO" sz="4400" dirty="0" err="1"/>
              <a:t>pickmdl</a:t>
            </a:r>
            <a:r>
              <a:rPr lang="nb-NO" sz="4400" dirty="0"/>
              <a:t>-prosedyren.</a:t>
            </a:r>
          </a:p>
          <a:p>
            <a:pPr lvl="2">
              <a:lnSpc>
                <a:spcPct val="100000"/>
              </a:lnSpc>
            </a:pPr>
            <a:r>
              <a:rPr lang="nb-NO" sz="4400" dirty="0"/>
              <a:t>Dersom ingen av de fem modeller i </a:t>
            </a:r>
            <a:r>
              <a:rPr lang="nb-NO" sz="4400" dirty="0" err="1"/>
              <a:t>pickmdl</a:t>
            </a:r>
            <a:r>
              <a:rPr lang="nb-NO" sz="4400" dirty="0"/>
              <a:t> oppfyller kriteriene, forsøkes </a:t>
            </a:r>
            <a:r>
              <a:rPr lang="nb-NO" sz="4400" dirty="0" err="1"/>
              <a:t>automdl</a:t>
            </a:r>
            <a:r>
              <a:rPr lang="nb-NO" sz="4400" dirty="0"/>
              <a:t>. </a:t>
            </a:r>
          </a:p>
          <a:p>
            <a:pPr lvl="2">
              <a:lnSpc>
                <a:spcPct val="100000"/>
              </a:lnSpc>
            </a:pPr>
            <a:r>
              <a:rPr lang="nb-NO" sz="4400" dirty="0"/>
              <a:t>Hvis heller ikke </a:t>
            </a:r>
            <a:r>
              <a:rPr lang="nb-NO" sz="4400" dirty="0" err="1"/>
              <a:t>automdl</a:t>
            </a:r>
            <a:r>
              <a:rPr lang="nb-NO" sz="4400" dirty="0"/>
              <a:t>-modellen oppfyller kriteriene, velges første modell på </a:t>
            </a:r>
            <a:r>
              <a:rPr lang="nb-NO" sz="4400" dirty="0" err="1"/>
              <a:t>pickmdl</a:t>
            </a:r>
            <a:r>
              <a:rPr lang="nb-NO" sz="4400" dirty="0"/>
              <a:t>-listen (</a:t>
            </a:r>
            <a:r>
              <a:rPr lang="nb-NO" sz="4400" dirty="0" err="1"/>
              <a:t>default</a:t>
            </a:r>
            <a:r>
              <a:rPr lang="nb-NO" sz="4400" dirty="0"/>
              <a:t> er AIRLINE-modellen)</a:t>
            </a:r>
          </a:p>
          <a:p>
            <a:pPr marL="342900" lvl="1" indent="0">
              <a:buNone/>
            </a:pPr>
            <a:endParaRPr lang="nb-NO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25342AA-48AC-4241-AD39-4C163A68D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02" y="2432423"/>
            <a:ext cx="7487998" cy="121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49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82B524A-B6F1-ECDA-3046-33574192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Kvalitetsrapport</a:t>
            </a:r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752E2F1-3F9A-884F-3626-A510A738BC0F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671541" y="2016566"/>
            <a:ext cx="7611537" cy="3496163"/>
          </a:xfrm>
        </p:spPr>
      </p:pic>
    </p:spTree>
    <p:extLst>
      <p:ext uri="{BB962C8B-B14F-4D97-AF65-F5344CB8AC3E}">
        <p14:creationId xmlns:p14="http://schemas.microsoft.com/office/powerpoint/2010/main" val="2672414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67A917-CF95-AF5F-1FFF-B94BAEA3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Lenker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6F926BB-0B43-968F-4BED-0FF02D7B80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R-script med eksemplene fra presentasjonen</a:t>
            </a:r>
            <a:endParaRPr lang="nb-NO" dirty="0"/>
          </a:p>
          <a:p>
            <a:endParaRPr lang="nb-NO" dirty="0"/>
          </a:p>
          <a:p>
            <a:r>
              <a:rPr lang="nb-NO" dirty="0"/>
              <a:t>Informasjon om </a:t>
            </a:r>
            <a:r>
              <a:rPr lang="nb-NO" dirty="0" err="1"/>
              <a:t>Pickmdl</a:t>
            </a:r>
            <a:r>
              <a:rPr lang="nb-NO" dirty="0"/>
              <a:t>-pakken:</a:t>
            </a:r>
          </a:p>
          <a:p>
            <a:pPr lvl="1"/>
            <a:r>
              <a:rPr lang="nb-NO" dirty="0">
                <a:hlinkClick r:id="rId3"/>
              </a:rPr>
              <a:t>sesongjusteringsforum 2022</a:t>
            </a:r>
            <a:endParaRPr lang="nb-NO" dirty="0"/>
          </a:p>
          <a:p>
            <a:pPr lvl="1"/>
            <a:r>
              <a:rPr lang="nb-NO" dirty="0">
                <a:hlinkClick r:id="rId4"/>
              </a:rPr>
              <a:t>sesongjusteringsforum 2023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7862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348054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775424-B579-F596-0CDC-8F971005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Sesongjustering på </a:t>
            </a:r>
            <a:r>
              <a:rPr lang="nb-NO" dirty="0" err="1"/>
              <a:t>Dapla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E4BFE3-5E1E-C051-AD4A-D9B91EA1164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Plassholder for innhold 3">
            <a:extLst>
              <a:ext uri="{FF2B5EF4-FFF2-40B4-BE49-F238E27FC236}">
                <a16:creationId xmlns:a16="http://schemas.microsoft.com/office/drawing/2014/main" id="{81C5EF7B-EFA5-0F61-0AC8-AF3AD3780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061" y="2085926"/>
            <a:ext cx="4698014" cy="2899833"/>
          </a:xfrm>
          <a:prstGeom prst="rect">
            <a:avLst/>
          </a:prstGeom>
        </p:spPr>
      </p:pic>
      <p:pic>
        <p:nvPicPr>
          <p:cNvPr id="5" name="Picture 2" descr="Text">
            <a:extLst>
              <a:ext uri="{FF2B5EF4-FFF2-40B4-BE49-F238E27FC236}">
                <a16:creationId xmlns:a16="http://schemas.microsoft.com/office/drawing/2014/main" id="{DD7CB2C0-47B0-B96E-2812-99073A824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351" y="1862176"/>
            <a:ext cx="2428477" cy="173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itHub - rjdverse/rjdemetra: R interface to JDemetra+ v 2.x">
            <a:extLst>
              <a:ext uri="{FF2B5EF4-FFF2-40B4-BE49-F238E27FC236}">
                <a16:creationId xmlns:a16="http://schemas.microsoft.com/office/drawing/2014/main" id="{F3916E34-A115-CFB7-7F31-A909CF79C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379" y="4222813"/>
            <a:ext cx="11811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98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A0A3E8-4084-7AD2-99FE-9F7180C2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1142EB2-10E1-6766-0EEC-FB0565FE8D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55D072D-B226-3872-42E0-F770B2006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888454" cy="6124755"/>
          </a:xfrm>
          <a:prstGeom prst="rect">
            <a:avLst/>
          </a:prstGeom>
        </p:spPr>
      </p:pic>
      <p:pic>
        <p:nvPicPr>
          <p:cNvPr id="5" name="Picture 2" descr="Text">
            <a:extLst>
              <a:ext uri="{FF2B5EF4-FFF2-40B4-BE49-F238E27FC236}">
                <a16:creationId xmlns:a16="http://schemas.microsoft.com/office/drawing/2014/main" id="{5EA01594-18DD-F126-16FE-716706E1D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50" y="4483490"/>
            <a:ext cx="3175044" cy="226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34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6EE505-5C77-6440-FD1F-93FA3484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D3FA81A-49CD-5199-D2E7-1A46D68F0FB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Picture 4" descr="GitHub - rjdverse/rjdemetra: R interface to JDemetra+ v 2.x">
            <a:extLst>
              <a:ext uri="{FF2B5EF4-FFF2-40B4-BE49-F238E27FC236}">
                <a16:creationId xmlns:a16="http://schemas.microsoft.com/office/drawing/2014/main" id="{CD5BFA55-0BC2-8567-8513-AB4A5D942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59" y="551047"/>
            <a:ext cx="2006920" cy="233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73DE601B-1150-595D-35A5-E6DC07E5F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688" y="1206612"/>
            <a:ext cx="5506218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7D0E73-68DE-8941-5788-8B80EDE3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Noen utfordringer i produksjon: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008F7BC-88B4-9C5C-E257-2CDF2417EEE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nb-NO" dirty="0"/>
              <a:t>Overblikk</a:t>
            </a:r>
          </a:p>
          <a:p>
            <a:pPr lvl="2"/>
            <a:r>
              <a:rPr lang="nb-NO" dirty="0"/>
              <a:t>Hvordan vurdere kvalitet? </a:t>
            </a:r>
          </a:p>
          <a:p>
            <a:pPr lvl="2"/>
            <a:r>
              <a:rPr lang="nb-NO" dirty="0"/>
              <a:t>Hva betyr de ulike kvalitetsindikatorene? </a:t>
            </a:r>
          </a:p>
          <a:p>
            <a:pPr marL="457200" indent="-457200">
              <a:buAutoNum type="arabicPeriod"/>
            </a:pPr>
            <a:r>
              <a:rPr lang="nb-NO" dirty="0"/>
              <a:t>Spesifikasjoner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b-NO" dirty="0"/>
              <a:t>Hvordan definere enkelt og oversiktlig?</a:t>
            </a:r>
          </a:p>
          <a:p>
            <a:pPr marL="457200" indent="-457200">
              <a:buAutoNum type="arabicPeriod"/>
            </a:pPr>
            <a:r>
              <a:rPr lang="nb-NO" dirty="0"/>
              <a:t>Modellseleksjon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b-NO" dirty="0"/>
              <a:t>Presisjon versus stabilitet.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nb-NO" dirty="0"/>
              <a:t>Hvordan </a:t>
            </a:r>
            <a:r>
              <a:rPr lang="nb-NO" dirty="0" err="1"/>
              <a:t>sesongjustere</a:t>
            </a:r>
            <a:r>
              <a:rPr lang="nb-NO" dirty="0"/>
              <a:t> i tråd med beste praksis?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7703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0C8E5D-2E5B-55E9-5C08-D16BB6CE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/>
              <a:t>Metode har utviklet to R-pakker: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3A34D1-DE7A-5922-06A7-628CE85677F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1"/>
            <a:endParaRPr lang="nb-NO" dirty="0">
              <a:hlinkClick r:id="rId2"/>
            </a:endParaRPr>
          </a:p>
          <a:p>
            <a:pPr lvl="1"/>
            <a:r>
              <a:rPr lang="nb-NO" dirty="0" err="1">
                <a:hlinkClick r:id="rId2"/>
              </a:rPr>
              <a:t>Pickmdl</a:t>
            </a:r>
            <a:endParaRPr lang="nb-NO" dirty="0"/>
          </a:p>
          <a:p>
            <a:pPr lvl="2"/>
            <a:r>
              <a:rPr lang="nb-NO" dirty="0"/>
              <a:t>Funksjoner for modellseleksjon og låsing av modell</a:t>
            </a:r>
          </a:p>
          <a:p>
            <a:pPr lvl="2"/>
            <a:endParaRPr lang="nb-NO" dirty="0"/>
          </a:p>
          <a:p>
            <a:pPr lvl="1"/>
            <a:r>
              <a:rPr lang="nb-NO" dirty="0" err="1">
                <a:hlinkClick r:id="rId3"/>
              </a:rPr>
              <a:t>Sadashboard</a:t>
            </a:r>
            <a:endParaRPr lang="nb-NO" dirty="0"/>
          </a:p>
          <a:p>
            <a:pPr lvl="2"/>
            <a:r>
              <a:rPr lang="nb-NO" dirty="0"/>
              <a:t>Kvalitetsrapport.</a:t>
            </a:r>
          </a:p>
          <a:p>
            <a:pPr lvl="2"/>
            <a:r>
              <a:rPr lang="nb-NO" dirty="0"/>
              <a:t>Definere spesifikasjonsfiler.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C8F29A6-9C39-FF15-1752-5F2F49992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376" y="3079974"/>
            <a:ext cx="389626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0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785065-8542-262C-9D1B-FD60DC2E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Kvalitetsrapport med </a:t>
            </a:r>
            <a:r>
              <a:rPr lang="nb-NO" dirty="0" err="1"/>
              <a:t>sadashboard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2D517BE-496A-CD85-CE39-4DCEFD12785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Eksempelrapport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40227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36A528-A052-FBBD-C81C-7675F65D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X13 ARIMA-SEATS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6D99C0-9598-A770-BCF9-669FCA98C42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4876641" cy="3978862"/>
          </a:xfrm>
        </p:spPr>
        <p:txBody>
          <a:bodyPr/>
          <a:lstStyle/>
          <a:p>
            <a:r>
              <a:rPr lang="nb-NO" sz="1800" dirty="0"/>
              <a:t>Forhåndsjustering av tidsserien med henblikk på: </a:t>
            </a:r>
          </a:p>
          <a:p>
            <a:pPr lvl="2"/>
            <a:r>
              <a:rPr lang="nb-NO" dirty="0"/>
              <a:t>Kalender</a:t>
            </a:r>
          </a:p>
          <a:p>
            <a:pPr lvl="2"/>
            <a:r>
              <a:rPr lang="nb-NO" dirty="0"/>
              <a:t>Ekstremverdier (</a:t>
            </a:r>
            <a:r>
              <a:rPr lang="nb-NO" dirty="0" err="1"/>
              <a:t>outliers</a:t>
            </a:r>
            <a:r>
              <a:rPr lang="nb-NO" dirty="0"/>
              <a:t>)</a:t>
            </a:r>
          </a:p>
          <a:p>
            <a:pPr lvl="2"/>
            <a:endParaRPr lang="nb-NO" dirty="0"/>
          </a:p>
          <a:p>
            <a:r>
              <a:rPr lang="nb-NO" sz="1800" dirty="0" err="1"/>
              <a:t>Linearisert</a:t>
            </a:r>
            <a:r>
              <a:rPr lang="nb-NO" sz="1800" dirty="0"/>
              <a:t> serie følger en ARIMA modell.</a:t>
            </a:r>
          </a:p>
          <a:p>
            <a:endParaRPr lang="nb-NO" dirty="0"/>
          </a:p>
        </p:txBody>
      </p:sp>
      <p:pic>
        <p:nvPicPr>
          <p:cNvPr id="4" name="Picture 1" descr="x13arimaseats.png">
            <a:extLst>
              <a:ext uri="{FF2B5EF4-FFF2-40B4-BE49-F238E27FC236}">
                <a16:creationId xmlns:a16="http://schemas.microsoft.com/office/drawing/2014/main" id="{F206EBB3-9F53-AD52-5758-310B4E009C6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64063" y="630632"/>
            <a:ext cx="4108578" cy="22853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C5FC7C12-64A1-64FE-8C56-D6FF2A38D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781" y="3108522"/>
            <a:ext cx="4738800" cy="29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8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A1CD4D2-44C9-CD76-1342-B7939834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RJDemetra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D7D3548E-064F-5C47-741E-C0DDEA83826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834395" y="1970681"/>
            <a:ext cx="5385111" cy="3978275"/>
          </a:xfrm>
        </p:spPr>
      </p:pic>
    </p:spTree>
    <p:extLst>
      <p:ext uri="{BB962C8B-B14F-4D97-AF65-F5344CB8AC3E}">
        <p14:creationId xmlns:p14="http://schemas.microsoft.com/office/powerpoint/2010/main" val="305099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14C7EF7DA17C4C842950F82EA203DF" ma:contentTypeVersion="6" ma:contentTypeDescription="Create a new document." ma:contentTypeScope="" ma:versionID="d5be15cced762bfb1b63cca064299286">
  <xsd:schema xmlns:xsd="http://www.w3.org/2001/XMLSchema" xmlns:xs="http://www.w3.org/2001/XMLSchema" xmlns:p="http://schemas.microsoft.com/office/2006/metadata/properties" xmlns:ns2="74da3df6-f4aa-478a-a5d8-aa90ad35bd94" xmlns:ns3="2bf0940c-1ce9-4c89-931e-efbf8864587d" targetNamespace="http://schemas.microsoft.com/office/2006/metadata/properties" ma:root="true" ma:fieldsID="f11b347883791869ef8c9687a31b6429" ns2:_="" ns3:_="">
    <xsd:import namespace="74da3df6-f4aa-478a-a5d8-aa90ad35bd94"/>
    <xsd:import namespace="2bf0940c-1ce9-4c89-931e-efbf886458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a3df6-f4aa-478a-a5d8-aa90ad35bd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f0940c-1ce9-4c89-931e-efbf8864587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5B21A6-4BC1-49F8-B567-7F7CF8B88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C60F9C-C20B-4526-AA17-F705D3E3B42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D23894F-6FB7-413C-8DA5-FB421B8617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a3df6-f4aa-478a-a5d8-aa90ad35bd94"/>
    <ds:schemaRef ds:uri="2bf0940c-1ce9-4c89-931e-efbf886458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ssbmal_2018</Template>
  <TotalTime>4810</TotalTime>
  <Words>307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19</vt:i4>
      </vt:variant>
    </vt:vector>
  </HeadingPairs>
  <TitlesOfParts>
    <vt:vector size="26" baseType="lpstr">
      <vt:lpstr>Consolas</vt:lpstr>
      <vt:lpstr>Calibri</vt:lpstr>
      <vt:lpstr>Courier New</vt:lpstr>
      <vt:lpstr>Open Sans</vt:lpstr>
      <vt:lpstr>Roboto Condensed</vt:lpstr>
      <vt:lpstr>Arial</vt:lpstr>
      <vt:lpstr>Office-tema</vt:lpstr>
      <vt:lpstr>Sesongjustering med R-pakker på Dapla Lab</vt:lpstr>
      <vt:lpstr>Sesongjustering på Dapla</vt:lpstr>
      <vt:lpstr>PowerPoint-presentasjon</vt:lpstr>
      <vt:lpstr>PowerPoint-presentasjon</vt:lpstr>
      <vt:lpstr>Noen utfordringer i produksjon:</vt:lpstr>
      <vt:lpstr>Metode har utviklet to R-pakker:</vt:lpstr>
      <vt:lpstr>Kvalitetsrapport med sadashboard</vt:lpstr>
      <vt:lpstr>X13 ARIMA-SEATS</vt:lpstr>
      <vt:lpstr>RJDemetra</vt:lpstr>
      <vt:lpstr>PowerPoint-presentasjon</vt:lpstr>
      <vt:lpstr>x13_text_frame()</vt:lpstr>
      <vt:lpstr>PowerPoint-presentasjon</vt:lpstr>
      <vt:lpstr>Edit_constraints()</vt:lpstr>
      <vt:lpstr>Egen kalender med konstruksjon()</vt:lpstr>
      <vt:lpstr>Modellseleksjon: presisjon vs. stabilitet</vt:lpstr>
      <vt:lpstr>Modellseleksjon: presisjon vs. stabilitet</vt:lpstr>
      <vt:lpstr>Kvalitetsrapport</vt:lpstr>
      <vt:lpstr>Lenker</vt:lpstr>
      <vt:lpstr>Takk!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Introduksjon i Sesongjustering og Jdemetra+</dc:title>
  <dc:creator>Haug, Jens Kristoffer</dc:creator>
  <cp:lastModifiedBy>Haug, Jens Kristoffer</cp:lastModifiedBy>
  <cp:revision>3</cp:revision>
  <dcterms:created xsi:type="dcterms:W3CDTF">2023-05-30T09:24:34Z</dcterms:created>
  <dcterms:modified xsi:type="dcterms:W3CDTF">2025-05-06T20:05:06Z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b1e25a-de7b-40d6-a859-76fe2317f0af_Enabled">
    <vt:lpwstr>True</vt:lpwstr>
  </property>
  <property fmtid="{D5CDD505-2E9C-101B-9397-08002B2CF9AE}" pid="3" name="MSIP_Label_ebb1e25a-de7b-40d6-a859-76fe2317f0af_SiteId">
    <vt:lpwstr>c7217092-b240-4e1d-bd61-fa97ba975cbc</vt:lpwstr>
  </property>
  <property fmtid="{D5CDD505-2E9C-101B-9397-08002B2CF9AE}" pid="4" name="MSIP_Label_ebb1e25a-de7b-40d6-a859-76fe2317f0af_Owner">
    <vt:lpwstr>thb@ssb.no</vt:lpwstr>
  </property>
  <property fmtid="{D5CDD505-2E9C-101B-9397-08002B2CF9AE}" pid="5" name="MSIP_Label_ebb1e25a-de7b-40d6-a859-76fe2317f0af_SetDate">
    <vt:lpwstr>2019-01-10T08:15:32.1166307Z</vt:lpwstr>
  </property>
  <property fmtid="{D5CDD505-2E9C-101B-9397-08002B2CF9AE}" pid="6" name="MSIP_Label_ebb1e25a-de7b-40d6-a859-76fe2317f0af_Name">
    <vt:lpwstr>Åpent</vt:lpwstr>
  </property>
  <property fmtid="{D5CDD505-2E9C-101B-9397-08002B2CF9AE}" pid="7" name="MSIP_Label_ebb1e25a-de7b-40d6-a859-76fe2317f0af_Application">
    <vt:lpwstr>Microsoft Azure Information Protection</vt:lpwstr>
  </property>
  <property fmtid="{D5CDD505-2E9C-101B-9397-08002B2CF9AE}" pid="8" name="MSIP_Label_ebb1e25a-de7b-40d6-a859-76fe2317f0af_Extended_MSFT_Method">
    <vt:lpwstr>Automatic</vt:lpwstr>
  </property>
  <property fmtid="{D5CDD505-2E9C-101B-9397-08002B2CF9AE}" pid="9" name="Sensitivity">
    <vt:lpwstr>Åpent</vt:lpwstr>
  </property>
  <property fmtid="{D5CDD505-2E9C-101B-9397-08002B2CF9AE}" pid="10" name="ContentTypeId">
    <vt:lpwstr>0x0101006014C7EF7DA17C4C842950F82EA203DF</vt:lpwstr>
  </property>
</Properties>
</file>