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75" r:id="rId4"/>
    <p:sldId id="450" r:id="rId5"/>
    <p:sldId id="451" r:id="rId6"/>
    <p:sldId id="452" r:id="rId7"/>
    <p:sldId id="453" r:id="rId8"/>
    <p:sldId id="454" r:id="rId9"/>
    <p:sldId id="44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91313"/>
    <a:srgbClr val="740855"/>
    <a:srgbClr val="B8A200"/>
    <a:srgbClr val="A22A2A"/>
    <a:srgbClr val="8E3E3E"/>
    <a:srgbClr val="D82828"/>
    <a:srgbClr val="F268C4"/>
    <a:srgbClr val="1D1D1D"/>
    <a:srgbClr val="D6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0344" autoAdjust="0"/>
  </p:normalViewPr>
  <p:slideViewPr>
    <p:cSldViewPr showGuides="1">
      <p:cViewPr varScale="1">
        <p:scale>
          <a:sx n="154" d="100"/>
          <a:sy n="154" d="100"/>
        </p:scale>
        <p:origin x="73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03F0F-82D0-41A0-8B25-114484796FF2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D5EB9-5D6A-461A-A6E9-57F75FE2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6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7B284-F34F-4D6A-A81B-A9403247BE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13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1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2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2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600399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413E-852E-4170-AB7F-393367C08E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0" y="4804367"/>
            <a:ext cx="1475656" cy="287337"/>
          </a:xfr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37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ID 大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Unity3D </a:t>
            </a:r>
            <a:r>
              <a:rPr lang="zh-TW" altLang="en-US" smtClean="0"/>
              <a:t>遊戲設計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8413E-852E-4170-AB7F-393367C08E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772000" y="195486"/>
            <a:ext cx="3600000" cy="3600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57200" y="3867894"/>
            <a:ext cx="8229600" cy="85725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478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Unity3D </a:t>
            </a:r>
            <a:r>
              <a:rPr lang="zh-TW" altLang="en-US"/>
              <a:t>遊戲設計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5F55-5996-4B8E-A8A0-2F519D11C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4" r:id="rId13"/>
    <p:sldLayoutId id="2147483665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u-kid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childworld0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3" y="1311750"/>
            <a:ext cx="7177054" cy="25200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3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6" y="656250"/>
            <a:ext cx="2516499" cy="2516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547664" y="35798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蘇弋麟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40839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</a:t>
            </a:r>
            <a:endParaRPr lang="zh-TW" altLang="en-US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538014" y="1140619"/>
            <a:ext cx="4138442" cy="2799283"/>
            <a:chOff x="4538014" y="1155990"/>
            <a:chExt cx="1992180" cy="1347530"/>
          </a:xfrm>
        </p:grpSpPr>
        <p:pic>
          <p:nvPicPr>
            <p:cNvPr id="1026" name="Picture 2" descr="C:\Users\Child\Downloads\1483108597_Line_Rounded_Solid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529567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hild\Downloads\1483108629_Dribbble_Rounded_Solid.png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90314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hild\Downloads\1483108670_Facebook_Rounded_Solid.png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014" y="1155990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hild\Downloads\1483108557_mail_email_envelope_send_message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614" y="2276720"/>
              <a:ext cx="226800" cy="22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字方塊 22"/>
            <p:cNvSpPr txBox="1"/>
            <p:nvPr/>
          </p:nvSpPr>
          <p:spPr>
            <a:xfrm>
              <a:off x="4853122" y="1218503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spc="1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7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小孩塗鴉牆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53122" y="1592080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CuteChild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853122" y="1965657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8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su-kid.com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53122" y="2314311"/>
              <a:ext cx="1677072" cy="162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1600" b="1" spc="1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childstudio07@gmail.com</a:t>
              </a:r>
              <a:endParaRPr lang="zh-TW" altLang="en-US" sz="1600" b="1" spc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3" y="989257"/>
            <a:ext cx="7177054" cy="251663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標題 3"/>
          <p:cNvSpPr txBox="1">
            <a:spLocks/>
          </p:cNvSpPr>
          <p:nvPr/>
        </p:nvSpPr>
        <p:spPr>
          <a:xfrm>
            <a:off x="457200" y="3723878"/>
            <a:ext cx="8229600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介面介紹</a:t>
            </a:r>
            <a:endParaRPr lang="zh-TW" altLang="en-US" sz="3600" b="1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745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4914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14300"/>
            <a:ext cx="9144000" cy="129540"/>
          </a:xfrm>
          <a:prstGeom prst="rect">
            <a:avLst/>
          </a:prstGeom>
          <a:solidFill>
            <a:srgbClr val="B9131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87924" y="71348"/>
            <a:ext cx="136815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TW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 資訊列</a:t>
            </a:r>
            <a:endParaRPr lang="zh-TW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45110"/>
            <a:ext cx="9144000" cy="129540"/>
          </a:xfrm>
          <a:prstGeom prst="rect">
            <a:avLst/>
          </a:prstGeom>
          <a:solidFill>
            <a:srgbClr val="74085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887924" y="202158"/>
            <a:ext cx="136815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TW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 功能表</a:t>
            </a:r>
            <a:endParaRPr lang="zh-TW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74650"/>
            <a:ext cx="9144000" cy="133350"/>
          </a:xfrm>
          <a:prstGeom prst="rect">
            <a:avLst/>
          </a:prstGeom>
          <a:solidFill>
            <a:srgbClr val="B8A2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887924" y="333603"/>
            <a:ext cx="136815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TW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 工具列</a:t>
            </a:r>
            <a:endParaRPr lang="zh-TW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7999"/>
            <a:ext cx="4317618" cy="2276451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486163" y="1507725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r>
              <a:rPr lang="zh-TW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場景面板</a:t>
            </a:r>
            <a:endParaRPr lang="zh-TW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789786"/>
            <a:ext cx="4317618" cy="21328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486163" y="371771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r>
              <a:rPr lang="zh-TW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遊戲面板</a:t>
            </a:r>
            <a:endParaRPr lang="zh-TW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17618" y="507999"/>
            <a:ext cx="1463303" cy="4414637"/>
          </a:xfrm>
          <a:prstGeom prst="rect">
            <a:avLst/>
          </a:prstGeom>
          <a:solidFill>
            <a:srgbClr val="1D1D1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365193" y="2433251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zh-TW" altLang="en-US" sz="1200" b="1" dirty="0">
                <a:solidFill>
                  <a:schemeClr val="bg1"/>
                </a:solidFill>
                <a:latin typeface="+mj-ea"/>
                <a:ea typeface="+mj-ea"/>
              </a:rPr>
              <a:t>階層面板</a:t>
            </a:r>
          </a:p>
        </p:txBody>
      </p:sp>
      <p:sp>
        <p:nvSpPr>
          <p:cNvPr id="25" name="矩形 24"/>
          <p:cNvSpPr/>
          <p:nvPr/>
        </p:nvSpPr>
        <p:spPr>
          <a:xfrm>
            <a:off x="5780922" y="507999"/>
            <a:ext cx="1321148" cy="4414637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757420" y="2433251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7.</a:t>
            </a:r>
            <a:r>
              <a:rPr lang="zh-TW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專案面板</a:t>
            </a:r>
            <a:endParaRPr lang="zh-TW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2070" y="507999"/>
            <a:ext cx="2064790" cy="4414637"/>
          </a:xfrm>
          <a:prstGeom prst="rect">
            <a:avLst/>
          </a:prstGeom>
          <a:solidFill>
            <a:schemeClr val="accent6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50389" y="2433251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8.</a:t>
            </a:r>
            <a:r>
              <a:rPr lang="zh-TW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 屬性面板</a:t>
            </a:r>
            <a:endParaRPr lang="zh-TW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4922637"/>
            <a:ext cx="9166860" cy="106564"/>
          </a:xfrm>
          <a:prstGeom prst="rect">
            <a:avLst/>
          </a:prstGeom>
          <a:solidFill>
            <a:srgbClr val="B9131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887924" y="4868197"/>
            <a:ext cx="136815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latin typeface="+mj-ea"/>
                <a:ea typeface="+mj-ea"/>
              </a:rPr>
              <a:t>9.</a:t>
            </a:r>
            <a:r>
              <a:rPr lang="zh-TW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 訊息列</a:t>
            </a:r>
            <a:endParaRPr lang="zh-TW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36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3" y="989257"/>
            <a:ext cx="7177054" cy="251663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標題 3"/>
          <p:cNvSpPr txBox="1">
            <a:spLocks/>
          </p:cNvSpPr>
          <p:nvPr/>
        </p:nvSpPr>
        <p:spPr>
          <a:xfrm>
            <a:off x="457200" y="3723878"/>
            <a:ext cx="8229600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畫面操作</a:t>
            </a:r>
            <a:endParaRPr lang="zh-TW" altLang="en-US" sz="3600" b="1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29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971600" y="6741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畫面旋轉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125020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畫面平移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1600" y="18262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畫面縮放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99752" y="95693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飛行模式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11760" y="72031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+mj-ea"/>
                <a:ea typeface="+mj-ea"/>
              </a:rPr>
              <a:t>Alt + </a:t>
            </a:r>
            <a:r>
              <a:rPr lang="zh-TW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左鍵</a:t>
            </a:r>
            <a:endParaRPr lang="zh-TW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11760" y="129637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滾輪移動</a:t>
            </a:r>
            <a:endParaRPr lang="zh-TW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11760" y="187243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滾輪滾動</a:t>
            </a:r>
            <a:endParaRPr lang="zh-TW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87784" y="182627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右鍵加上 </a:t>
            </a:r>
            <a:endParaRPr lang="zh-TW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2246866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W</a:t>
            </a:r>
          </a:p>
          <a:p>
            <a:pPr algn="ctr"/>
            <a:r>
              <a:rPr lang="zh-TW" alt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前進</a:t>
            </a:r>
            <a:endParaRPr lang="zh-TW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Source Sans Pro Black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28184" y="3343737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S</a:t>
            </a:r>
          </a:p>
          <a:p>
            <a:pPr algn="ctr"/>
            <a:r>
              <a:rPr lang="zh-TW" alt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後退</a:t>
            </a:r>
            <a:endParaRPr lang="zh-TW" altLang="en-US" sz="800" dirty="0">
              <a:solidFill>
                <a:schemeClr val="tx1">
                  <a:lumMod val="90000"/>
                  <a:lumOff val="10000"/>
                </a:schemeClr>
              </a:solidFill>
              <a:latin typeface="Source Sans Pro Black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8064" y="3343737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A</a:t>
            </a:r>
          </a:p>
          <a:p>
            <a:pPr algn="ctr"/>
            <a:r>
              <a:rPr lang="zh-TW" alt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左</a:t>
            </a:r>
            <a:endParaRPr lang="zh-TW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Source Sans Pro Black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08304" y="3343737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D</a:t>
            </a:r>
          </a:p>
          <a:p>
            <a:pPr algn="ctr"/>
            <a:r>
              <a:rPr lang="zh-TW" altLang="en-US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右</a:t>
            </a:r>
          </a:p>
        </p:txBody>
      </p:sp>
      <p:sp>
        <p:nvSpPr>
          <p:cNvPr id="19" name="矩形 18"/>
          <p:cNvSpPr/>
          <p:nvPr/>
        </p:nvSpPr>
        <p:spPr>
          <a:xfrm>
            <a:off x="5148064" y="2246866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Q</a:t>
            </a:r>
          </a:p>
          <a:p>
            <a:pPr algn="ctr"/>
            <a:r>
              <a:rPr lang="zh-TW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下降</a:t>
            </a:r>
          </a:p>
        </p:txBody>
      </p:sp>
      <p:sp>
        <p:nvSpPr>
          <p:cNvPr id="20" name="矩形 19"/>
          <p:cNvSpPr/>
          <p:nvPr/>
        </p:nvSpPr>
        <p:spPr>
          <a:xfrm>
            <a:off x="7303078" y="2246866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E</a:t>
            </a:r>
          </a:p>
          <a:p>
            <a:pPr algn="ctr"/>
            <a:r>
              <a:rPr lang="zh-TW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 Black" pitchFamily="34" charset="0"/>
              </a:rPr>
              <a:t>上升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0011"/>
            <a:ext cx="2164929" cy="2164929"/>
          </a:xfrm>
          <a:prstGeom prst="rect">
            <a:avLst/>
          </a:prstGeom>
        </p:spPr>
      </p:pic>
      <p:sp>
        <p:nvSpPr>
          <p:cNvPr id="22" name="橢圓形圖說文字 21"/>
          <p:cNvSpPr/>
          <p:nvPr/>
        </p:nvSpPr>
        <p:spPr>
          <a:xfrm>
            <a:off x="2404057" y="2854336"/>
            <a:ext cx="1827069" cy="1224136"/>
          </a:xfrm>
          <a:prstGeom prst="wedgeEllipseCallout">
            <a:avLst>
              <a:gd name="adj1" fmla="val -44433"/>
              <a:gd name="adj2" fmla="val 5339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1">
                    <a:lumMod val="25000"/>
                  </a:schemeClr>
                </a:solidFill>
              </a:rPr>
              <a:t>與大部分射擊遊戲移動方式相同</a:t>
            </a:r>
            <a:endParaRPr lang="zh-TW" altLang="en-US" sz="12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64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3" y="989257"/>
            <a:ext cx="7177054" cy="251663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標題 3"/>
          <p:cNvSpPr txBox="1">
            <a:spLocks/>
          </p:cNvSpPr>
          <p:nvPr/>
        </p:nvSpPr>
        <p:spPr>
          <a:xfrm>
            <a:off x="457200" y="3723878"/>
            <a:ext cx="8229600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物件操作</a:t>
            </a:r>
            <a:endParaRPr lang="zh-TW" altLang="en-US" sz="3600" b="1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95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39752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畫面平移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39752" y="14308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物件</a:t>
            </a:r>
            <a:r>
              <a:rPr lang="zh-TW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移動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39752" y="21822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物件旋轉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427984" y="7715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Q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27984" y="14308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W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27984" y="21822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E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339752" y="28710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chemeClr val="bg1"/>
                </a:solidFill>
                <a:latin typeface="+mj-ea"/>
                <a:ea typeface="+mj-ea"/>
              </a:rPr>
              <a:t>物件</a:t>
            </a:r>
            <a:r>
              <a:rPr lang="zh-TW" altLang="en-US" b="1">
                <a:solidFill>
                  <a:schemeClr val="bg1"/>
                </a:solidFill>
                <a:latin typeface="+mj-ea"/>
                <a:ea typeface="+mj-ea"/>
              </a:rPr>
              <a:t>縮放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339752" y="35910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介面工具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28710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R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5910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T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92" y="2928328"/>
            <a:ext cx="3128508" cy="2221002"/>
          </a:xfrm>
          <a:prstGeom prst="rect">
            <a:avLst/>
          </a:prstGeom>
        </p:spPr>
      </p:pic>
      <p:sp>
        <p:nvSpPr>
          <p:cNvPr id="18" name="橢圓形圖說文字 17"/>
          <p:cNvSpPr/>
          <p:nvPr/>
        </p:nvSpPr>
        <p:spPr>
          <a:xfrm>
            <a:off x="5940152" y="1511756"/>
            <a:ext cx="1827069" cy="1224136"/>
          </a:xfrm>
          <a:prstGeom prst="wedgeEllipseCallout">
            <a:avLst>
              <a:gd name="adj1" fmla="val 15787"/>
              <a:gd name="adj2" fmla="val 600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1">
                    <a:lumMod val="25000"/>
                  </a:schemeClr>
                </a:solidFill>
              </a:rPr>
              <a:t>與英雄聯盟</a:t>
            </a:r>
            <a:endParaRPr lang="en-US" altLang="zh-TW" sz="1200" dirty="0" smtClean="0">
              <a:solidFill>
                <a:schemeClr val="bg1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1">
                    <a:lumMod val="25000"/>
                  </a:schemeClr>
                </a:solidFill>
              </a:rPr>
              <a:t>技能相同</a:t>
            </a:r>
            <a:endParaRPr lang="zh-TW" altLang="en-US" sz="12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1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21" grpId="0"/>
      <p:bldP spid="22" grpId="0"/>
      <p:bldP spid="23" grpId="0"/>
      <p:bldP spid="24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3" y="989257"/>
            <a:ext cx="7177054" cy="251663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標題 3"/>
          <p:cNvSpPr txBox="1">
            <a:spLocks/>
          </p:cNvSpPr>
          <p:nvPr/>
        </p:nvSpPr>
        <p:spPr>
          <a:xfrm>
            <a:off x="457200" y="3723878"/>
            <a:ext cx="8229600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spc="1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END</a:t>
            </a:r>
            <a:endParaRPr lang="zh-TW" altLang="en-US" sz="3600" b="1" spc="1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佈景主題">
  <a:themeElements>
    <a:clrScheme name="KID Color1">
      <a:dk1>
        <a:srgbClr val="262626"/>
      </a:dk1>
      <a:lt1>
        <a:srgbClr val="F2F2F2"/>
      </a:lt1>
      <a:dk2>
        <a:srgbClr val="262626"/>
      </a:dk2>
      <a:lt2>
        <a:srgbClr val="F2F2F2"/>
      </a:lt2>
      <a:accent1>
        <a:srgbClr val="366092"/>
      </a:accent1>
      <a:accent2>
        <a:srgbClr val="E36C09"/>
      </a:accent2>
      <a:accent3>
        <a:srgbClr val="525252"/>
      </a:accent3>
      <a:accent4>
        <a:srgbClr val="7B7B7B"/>
      </a:accent4>
      <a:accent5>
        <a:srgbClr val="C9C9C9"/>
      </a:accent5>
      <a:accent6>
        <a:srgbClr val="DBDBDB"/>
      </a:accent6>
      <a:hlink>
        <a:srgbClr val="929292"/>
      </a:hlink>
      <a:folHlink>
        <a:srgbClr val="C8C8C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113</Words>
  <Application>Microsoft Office PowerPoint</Application>
  <PresentationFormat>如螢幕大小 (16:9)</PresentationFormat>
  <Paragraphs>53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Source Sans Pro Black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Unity3D 認證</dc:title>
  <dc:creator>Child</dc:creator>
  <cp:lastModifiedBy>User</cp:lastModifiedBy>
  <cp:revision>167</cp:revision>
  <dcterms:created xsi:type="dcterms:W3CDTF">2016-12-30T07:42:47Z</dcterms:created>
  <dcterms:modified xsi:type="dcterms:W3CDTF">2019-02-26T02:33:52Z</dcterms:modified>
</cp:coreProperties>
</file>