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79" r:id="rId3"/>
    <p:sldId id="338" r:id="rId4"/>
    <p:sldId id="260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54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740855"/>
    <a:srgbClr val="B8A200"/>
    <a:srgbClr val="B91313"/>
    <a:srgbClr val="A22A2A"/>
    <a:srgbClr val="8E3E3E"/>
    <a:srgbClr val="D82828"/>
    <a:srgbClr val="F268C4"/>
    <a:srgbClr val="1D1D1D"/>
    <a:srgbClr val="D6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0371" autoAdjust="0"/>
  </p:normalViewPr>
  <p:slideViewPr>
    <p:cSldViewPr showGuides="1">
      <p:cViewPr>
        <p:scale>
          <a:sx n="150" d="100"/>
          <a:sy n="150" d="100"/>
        </p:scale>
        <p:origin x="228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03F0F-82D0-41A0-8B25-114484796FF2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D5EB9-5D6A-461A-A6E9-57F75FE2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6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1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2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2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203598"/>
            <a:ext cx="8352928" cy="1944216"/>
          </a:xfrm>
        </p:spPr>
        <p:txBody>
          <a:bodyPr>
            <a:noAutofit/>
          </a:bodyPr>
          <a:lstStyle>
            <a:lvl1pPr>
              <a:defRPr sz="10000"/>
            </a:lvl1pPr>
          </a:lstStyle>
          <a:p>
            <a:r>
              <a:rPr lang="zh-TW" altLang="en-US" dirty="0" smtClean="0"/>
              <a:t>按一下以編輯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91830"/>
            <a:ext cx="6400800" cy="72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9"/>
          <p:cNvSpPr>
            <a:spLocks noGrp="1"/>
          </p:cNvSpPr>
          <p:nvPr>
            <p:ph sz="quarter" idx="13"/>
          </p:nvPr>
        </p:nvSpPr>
        <p:spPr>
          <a:xfrm>
            <a:off x="2195736" y="4731990"/>
            <a:ext cx="4752528" cy="287734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5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772000" y="195486"/>
            <a:ext cx="3600000" cy="3600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57200" y="3867894"/>
            <a:ext cx="8229600" cy="85725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81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34F5F55-5996-4B8E-A8A0-2F519D11CE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u-kid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childworld0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1311750"/>
            <a:ext cx="7177054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0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8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-799" y="4659982"/>
            <a:ext cx="9144799" cy="483518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57200" y="4659982"/>
            <a:ext cx="82296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spc="100" dirty="0" smtClean="0">
                <a:solidFill>
                  <a:srgbClr val="FF0000"/>
                </a:solidFill>
              </a:rPr>
              <a:t>並且利用這些素材製作場景</a:t>
            </a:r>
            <a:endParaRPr lang="zh-TW" altLang="en-US" sz="2000" b="1" spc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63" y="1525467"/>
            <a:ext cx="6056075" cy="21264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734888" y="386789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2000" spc="100" dirty="0" smtClean="0">
                <a:solidFill>
                  <a:schemeClr val="bg1">
                    <a:lumMod val="90000"/>
                  </a:schemeClr>
                </a:solidFill>
              </a:rPr>
              <a:t>END</a:t>
            </a:r>
            <a:endParaRPr lang="zh-TW" altLang="en-US" sz="2000" spc="1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6" y="656250"/>
            <a:ext cx="2516499" cy="2516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547664" y="35798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100" dirty="0" smtClean="0"/>
              <a:t>蘇弋麟</a:t>
            </a:r>
            <a:endParaRPr lang="zh-TW" altLang="en-US" spc="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2592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 smtClean="0"/>
              <a:t>KID</a:t>
            </a:r>
            <a:endParaRPr lang="zh-TW" altLang="en-US" spc="100" dirty="0"/>
          </a:p>
        </p:txBody>
      </p:sp>
      <p:grpSp>
        <p:nvGrpSpPr>
          <p:cNvPr id="2" name="群組 1"/>
          <p:cNvGrpSpPr/>
          <p:nvPr/>
        </p:nvGrpSpPr>
        <p:grpSpPr>
          <a:xfrm>
            <a:off x="4538014" y="1347614"/>
            <a:ext cx="4138442" cy="2799283"/>
            <a:chOff x="4538014" y="1155990"/>
            <a:chExt cx="1992180" cy="1347530"/>
          </a:xfrm>
        </p:grpSpPr>
        <p:pic>
          <p:nvPicPr>
            <p:cNvPr id="1026" name="Picture 2" descr="C:\Users\Child\Downloads\1483108597_Line_Rounded_Solid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529567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hild\Downloads\1483108629_Dribbble_Rounded_Solid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9031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hild\Downloads\1483108670_Facebook_Rounded_Solid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155990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hild\Downloads\1483108557_mail_email_envelope_send_message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614" y="2276720"/>
              <a:ext cx="226800" cy="2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字方塊 22"/>
            <p:cNvSpPr txBox="1"/>
            <p:nvPr/>
          </p:nvSpPr>
          <p:spPr>
            <a:xfrm>
              <a:off x="4853122" y="1218503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spc="100" dirty="0" smtClean="0">
                  <a:hlinkClick r:id="rId7"/>
                </a:rPr>
                <a:t>小孩塗鴉牆</a:t>
              </a:r>
              <a:endParaRPr lang="zh-TW" altLang="en-US" sz="1600" b="1" spc="1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53122" y="1592080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 err="1" smtClean="0">
                  <a:solidFill>
                    <a:schemeClr val="bg1">
                      <a:lumMod val="50000"/>
                    </a:schemeClr>
                  </a:solidFill>
                </a:rPr>
                <a:t>CuteChild</a:t>
              </a:r>
              <a:endParaRPr lang="zh-TW" altLang="en-US" sz="1600" b="1" spc="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53122" y="1965657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 smtClean="0">
                  <a:hlinkClick r:id="rId8"/>
                </a:rPr>
                <a:t>su-kid.com</a:t>
              </a:r>
              <a:endParaRPr lang="zh-TW" altLang="en-US" sz="1600" b="1" spc="1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53122" y="2314311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 smtClean="0">
                  <a:solidFill>
                    <a:schemeClr val="bg1">
                      <a:lumMod val="50000"/>
                    </a:schemeClr>
                  </a:solidFill>
                </a:rPr>
                <a:t>childstudio07@gmail.com</a:t>
              </a:r>
              <a:endParaRPr lang="zh-TW" altLang="en-US" sz="1600" b="1" spc="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63" y="1525467"/>
            <a:ext cx="6056075" cy="21264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734888" y="386789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2000" spc="100" dirty="0" smtClean="0"/>
              <a:t>2D</a:t>
            </a:r>
            <a:r>
              <a:rPr lang="zh-TW" altLang="en-US" sz="2000" spc="100" dirty="0" smtClean="0"/>
              <a:t> 密室場景製作</a:t>
            </a:r>
            <a:endParaRPr lang="zh-TW" altLang="en-US" sz="2000" spc="1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" y="-450"/>
            <a:ext cx="9145600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" y="-450"/>
            <a:ext cx="9145598" cy="514439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0E9F-2790-43B2-8BBC-2DF1248AA1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8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KID Color1">
      <a:dk1>
        <a:srgbClr val="262626"/>
      </a:dk1>
      <a:lt1>
        <a:srgbClr val="F2F2F2"/>
      </a:lt1>
      <a:dk2>
        <a:srgbClr val="262626"/>
      </a:dk2>
      <a:lt2>
        <a:srgbClr val="F2F2F2"/>
      </a:lt2>
      <a:accent1>
        <a:srgbClr val="366092"/>
      </a:accent1>
      <a:accent2>
        <a:srgbClr val="E36C09"/>
      </a:accent2>
      <a:accent3>
        <a:srgbClr val="525252"/>
      </a:accent3>
      <a:accent4>
        <a:srgbClr val="7B7B7B"/>
      </a:accent4>
      <a:accent5>
        <a:srgbClr val="C9C9C9"/>
      </a:accent5>
      <a:accent6>
        <a:srgbClr val="DBDBDB"/>
      </a:accent6>
      <a:hlink>
        <a:srgbClr val="929292"/>
      </a:hlink>
      <a:folHlink>
        <a:srgbClr val="C8C8C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37</Words>
  <Application>Microsoft Office PowerPoint</Application>
  <PresentationFormat>如螢幕大小 (16:9)</PresentationFormat>
  <Paragraphs>25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2D 密室場景製作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 認證</dc:title>
  <dc:creator>Child</dc:creator>
  <cp:lastModifiedBy>User</cp:lastModifiedBy>
  <cp:revision>176</cp:revision>
  <dcterms:created xsi:type="dcterms:W3CDTF">2016-12-30T07:42:47Z</dcterms:created>
  <dcterms:modified xsi:type="dcterms:W3CDTF">2019-03-05T06:53:30Z</dcterms:modified>
</cp:coreProperties>
</file>