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GillSans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Gill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447dbd6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447dbd6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447dbd6b1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4447dbd6b1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447dbd6b1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4447dbd6b1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447dbd6b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4447dbd6b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447dbd6b1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4447dbd6b1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Meio paia, ta pequeno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447dbd6b1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4447dbd6b1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447dbd6b1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4447dbd6b1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4447dbd6b1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4447dbd6b1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4447dbd6b1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14447dbd6b1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447dbd6b1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4447dbd6b1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Cerejo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4447dbd6b1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14447dbd6b1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447dbd6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447dbd6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4447dbd6b1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4447dbd6b1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447dbd6b1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14447dbd6b1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447dbd6b1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14447dbd6b1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47dbd6b1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14447dbd6b1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4447dbd6b1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g14447dbd6b1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4447dbd6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g14447dbd6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4447dbd6b1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g14447dbd6b1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4447dbd6b1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14447dbd6b1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447dbd6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4447dbd6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447dbd6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4447dbd6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CRINGE.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47dbd6b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4447dbd6b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447dbd6b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4447dbd6b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447dbd6b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4447dbd6b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447dbd6b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447dbd6b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47dbd6b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4447dbd6b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775" y="2347990"/>
            <a:ext cx="5528251" cy="136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807850" y="1890750"/>
            <a:ext cx="5528400" cy="13620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07850" y="1998375"/>
            <a:ext cx="5528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Iniciando em observabilidade em microservices</a:t>
            </a:r>
            <a:endParaRPr b="0" i="0" sz="30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 rot="10800000">
            <a:off x="7773269" y="95342"/>
            <a:ext cx="1524181" cy="1155907"/>
            <a:chOff x="0" y="0"/>
            <a:chExt cx="3423588" cy="2596376"/>
          </a:xfrm>
        </p:grpSpPr>
        <p:sp>
          <p:nvSpPr>
            <p:cNvPr id="59" name="Google Shape;59;p13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0" name="Google Shape;80;p13"/>
          <p:cNvSpPr/>
          <p:nvPr/>
        </p:nvSpPr>
        <p:spPr>
          <a:xfrm rot="5400000">
            <a:off x="260390" y="4105590"/>
            <a:ext cx="317400" cy="317100"/>
          </a:xfrm>
          <a:prstGeom prst="rect">
            <a:avLst/>
          </a:prstGeom>
          <a:noFill/>
          <a:ln cap="flat" cmpd="sng" w="76200">
            <a:solidFill>
              <a:srgbClr val="FEE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 rot="5400000">
            <a:off x="260390" y="4630284"/>
            <a:ext cx="317400" cy="3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2273" y="-146226"/>
            <a:ext cx="604052" cy="1173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54871" y="340561"/>
            <a:ext cx="618856" cy="12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1066575" y="392325"/>
            <a:ext cx="32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Check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017" y="531708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713" y="531708"/>
            <a:ext cx="180308" cy="35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2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348" name="Google Shape;348;p22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69" name="Google Shape;3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767" y="946425"/>
            <a:ext cx="3548882" cy="38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2"/>
          <p:cNvSpPr/>
          <p:nvPr/>
        </p:nvSpPr>
        <p:spPr>
          <a:xfrm>
            <a:off x="-255637" y="78375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302613" y="99825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8" name="Google Shape;3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3"/>
          <p:cNvSpPr txBox="1"/>
          <p:nvPr/>
        </p:nvSpPr>
        <p:spPr>
          <a:xfrm>
            <a:off x="978500" y="1834150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exatos do seu sistemas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185236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3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84" name="Google Shape;384;p23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385" name="Google Shape;385;p23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06" name="Google Shape;406;p23"/>
          <p:cNvSpPr txBox="1"/>
          <p:nvPr/>
        </p:nvSpPr>
        <p:spPr>
          <a:xfrm>
            <a:off x="978500" y="2476400"/>
            <a:ext cx="71067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Suas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podem ser dividas em: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sistema (CPU, RAM)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aplicação (Response Time, Error Rates)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negócio (Número de customers em um período de tempo) 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7" name="Google Shape;4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252161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4" name="Google Shape;4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4"/>
          <p:cNvSpPr txBox="1"/>
          <p:nvPr/>
        </p:nvSpPr>
        <p:spPr>
          <a:xfrm>
            <a:off x="940800" y="1806125"/>
            <a:ext cx="6820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Um funcionamento moderno  é ter coletor de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para enviar para uma engine de buscas e deixar visível para um dashboard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7" name="Google Shape;4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21075" y="188936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4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20" name="Google Shape;420;p24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421" name="Google Shape;421;p24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2" name="Google Shape;442;p24"/>
          <p:cNvSpPr txBox="1"/>
          <p:nvPr/>
        </p:nvSpPr>
        <p:spPr>
          <a:xfrm>
            <a:off x="886675" y="2698600"/>
            <a:ext cx="68208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possíveis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jeitos de coletar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do seu sistema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Counter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Gauge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3" name="Google Shape;44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21075" y="2778944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5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5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455" name="Google Shape;455;p25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76" name="Google Shape;4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325" y="1448825"/>
            <a:ext cx="6237549" cy="31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6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Logs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3" name="Google Shape;4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1182675" y="1624600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Centralizados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6" name="Google Shape;48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4625" y="1706807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9" name="Google Shape;489;p26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490" name="Google Shape;490;p26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11" name="Google Shape;511;p26"/>
          <p:cNvSpPr txBox="1"/>
          <p:nvPr/>
        </p:nvSpPr>
        <p:spPr>
          <a:xfrm>
            <a:off x="1182675" y="2266850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Fáceis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pesquisar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2" name="Google Shape;5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4625" y="231206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6"/>
          <p:cNvSpPr txBox="1"/>
          <p:nvPr/>
        </p:nvSpPr>
        <p:spPr>
          <a:xfrm>
            <a:off x="1182675" y="2846688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Devem ter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coesão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os sistemas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4" name="Google Shape;5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4625" y="286929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6"/>
          <p:cNvSpPr txBox="1"/>
          <p:nvPr/>
        </p:nvSpPr>
        <p:spPr>
          <a:xfrm>
            <a:off x="1295950" y="3232275"/>
            <a:ext cx="71067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Certos logs devem responder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às seguintes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perguntas: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Tipo? (Error ou Warn)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Quando?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Serviço?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Usuário?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6" name="Google Shape;5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49950" y="3324794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7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Logs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3" name="Google Shape;5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7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27" name="Google Shape;527;p27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528" name="Google Shape;528;p27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549" name="Google Shape;5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275" y="1888451"/>
            <a:ext cx="6313494" cy="22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8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Tracing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6" name="Google Shape;5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8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561" name="Google Shape;561;p28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2" name="Google Shape;582;p28"/>
          <p:cNvSpPr txBox="1"/>
          <p:nvPr/>
        </p:nvSpPr>
        <p:spPr>
          <a:xfrm>
            <a:off x="747250" y="2103900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Criar timeline de eventos com as suas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informações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coletadas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3" name="Google Shape;5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04412" y="217269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8"/>
          <p:cNvSpPr txBox="1"/>
          <p:nvPr/>
        </p:nvSpPr>
        <p:spPr>
          <a:xfrm>
            <a:off x="711700" y="3152375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Pode facilitar a encontrar gargalos em cadeias de chamadas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5" name="Google Shape;5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04412" y="3197594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9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Tracing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2" name="Google Shape;5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9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597" name="Google Shape;597;p29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618" name="Google Shape;6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225" y="1851426"/>
            <a:ext cx="5787620" cy="224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0"/>
          <p:cNvPicPr preferRelativeResize="0"/>
          <p:nvPr/>
        </p:nvPicPr>
        <p:blipFill rotWithShape="1">
          <a:blip r:embed="rId3">
            <a:alphaModFix/>
          </a:blip>
          <a:srcRect b="0" l="19392" r="19392" t="0"/>
          <a:stretch/>
        </p:blipFill>
        <p:spPr>
          <a:xfrm>
            <a:off x="4640687" y="-17719"/>
            <a:ext cx="4756603" cy="517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0"/>
          <p:cNvSpPr txBox="1"/>
          <p:nvPr/>
        </p:nvSpPr>
        <p:spPr>
          <a:xfrm>
            <a:off x="1001825" y="795825"/>
            <a:ext cx="32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Resumo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6" name="Google Shape;62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0"/>
          <p:cNvSpPr txBox="1"/>
          <p:nvPr/>
        </p:nvSpPr>
        <p:spPr>
          <a:xfrm>
            <a:off x="333025" y="2083875"/>
            <a:ext cx="34323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ter a parte de monitoração que garante nossa resiliência para aquele problema e vamos ter a parte observável, que nos permite a exploração daquele problema.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30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31" name="Google Shape;631;p30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632" name="Google Shape;632;p30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1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1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0" name="Google Shape;660;p31"/>
          <p:cNvSpPr txBox="1"/>
          <p:nvPr/>
        </p:nvSpPr>
        <p:spPr>
          <a:xfrm>
            <a:off x="1001825" y="795825"/>
            <a:ext cx="550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Observabilidade no MELI</a:t>
            </a:r>
            <a:endParaRPr b="1" i="0" sz="2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1" name="Google Shape;6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3" name="Google Shape;663;p31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664" name="Google Shape;664;p31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685" name="Google Shape;6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325" y="1619538"/>
            <a:ext cx="2198000" cy="19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50" y="3248950"/>
            <a:ext cx="3226575" cy="14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1"/>
          <p:cNvSpPr txBox="1"/>
          <p:nvPr/>
        </p:nvSpPr>
        <p:spPr>
          <a:xfrm>
            <a:off x="4722325" y="4172175"/>
            <a:ext cx="246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 por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aí segue….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8" name="Google Shape;6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949" y="1588371"/>
            <a:ext cx="2043650" cy="80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875399" y="2260625"/>
            <a:ext cx="5223149" cy="12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4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92" name="Google Shape;92;p14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3" name="Google Shape;113;p14"/>
          <p:cNvSpPr txBox="1"/>
          <p:nvPr/>
        </p:nvSpPr>
        <p:spPr>
          <a:xfrm>
            <a:off x="1089475" y="2210025"/>
            <a:ext cx="2566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796263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362997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929730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470759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 rot="5400000">
            <a:off x="4341001" y="119026"/>
            <a:ext cx="231000" cy="231000"/>
          </a:xfrm>
          <a:prstGeom prst="rect">
            <a:avLst/>
          </a:prstGeom>
          <a:noFill/>
          <a:ln cap="flat" cmpd="sng" w="38100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 rot="5400000">
            <a:off x="4341001" y="501075"/>
            <a:ext cx="231000" cy="2310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78600" y="1730775"/>
            <a:ext cx="8386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“Monitoring tells you </a:t>
            </a:r>
            <a:r>
              <a:rPr b="1" lang="pt-BR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whether the system works. Observability lets you ask why it’s not working</a:t>
            </a:r>
            <a:r>
              <a:rPr b="1" lang="pt-BR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								</a:t>
            </a:r>
            <a:r>
              <a:rPr b="1" lang="pt-BR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“Anomaly Detection for monitoring - Baron Schwarz”</a:t>
            </a:r>
            <a:endParaRPr b="1"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2"/>
          <p:cNvSpPr txBox="1"/>
          <p:nvPr/>
        </p:nvSpPr>
        <p:spPr>
          <a:xfrm>
            <a:off x="1001825" y="795825"/>
            <a:ext cx="471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Check no MELI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5" name="Google Shape;6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2"/>
          <p:cNvSpPr txBox="1"/>
          <p:nvPr/>
        </p:nvSpPr>
        <p:spPr>
          <a:xfrm>
            <a:off x="978500" y="1834150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Todas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aplicações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devem ter um endpoint de health check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8" name="Google Shape;6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21075" y="1872307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2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01" name="Google Shape;701;p32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702" name="Google Shape;702;p32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23" name="Google Shape;723;p32"/>
          <p:cNvSpPr txBox="1"/>
          <p:nvPr/>
        </p:nvSpPr>
        <p:spPr>
          <a:xfrm>
            <a:off x="978500" y="2699600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Toolkit para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criação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automática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desse endpoints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4" name="Google Shape;72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21075" y="274481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2"/>
          <p:cNvSpPr txBox="1"/>
          <p:nvPr/>
        </p:nvSpPr>
        <p:spPr>
          <a:xfrm>
            <a:off x="978500" y="3453300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k8s do Fury e controlado se essa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 está saudável e pronta para o deploy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6" name="Google Shape;72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21075" y="350776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3"/>
          <p:cNvSpPr txBox="1"/>
          <p:nvPr/>
        </p:nvSpPr>
        <p:spPr>
          <a:xfrm>
            <a:off x="1001825" y="795825"/>
            <a:ext cx="50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 no MELI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3" name="Google Shape;7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3"/>
          <p:cNvSpPr txBox="1"/>
          <p:nvPr/>
        </p:nvSpPr>
        <p:spPr>
          <a:xfrm>
            <a:off x="978500" y="1834150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DataDog Agent como sidecar no Pod da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6" name="Google Shape;73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187936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3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3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740" name="Google Shape;740;p33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1" name="Google Shape;761;p33"/>
          <p:cNvSpPr txBox="1"/>
          <p:nvPr/>
        </p:nvSpPr>
        <p:spPr>
          <a:xfrm>
            <a:off x="978500" y="2476400"/>
            <a:ext cx="710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Temos um toolkit para cada tipo de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ser enviado (Counter, Gauge…)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2" name="Google Shape;7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252161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3"/>
          <p:cNvSpPr txBox="1"/>
          <p:nvPr/>
        </p:nvSpPr>
        <p:spPr>
          <a:xfrm>
            <a:off x="978500" y="3304125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Envio de Alertas via OpsGenie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4" name="Google Shape;7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334934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3"/>
          <p:cNvSpPr txBox="1"/>
          <p:nvPr/>
        </p:nvSpPr>
        <p:spPr>
          <a:xfrm>
            <a:off x="978500" y="3978700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SLO de 99.85% de disponibilidade para cada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6" name="Google Shape;76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402391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4"/>
          <p:cNvSpPr txBox="1"/>
          <p:nvPr/>
        </p:nvSpPr>
        <p:spPr>
          <a:xfrm>
            <a:off x="1001825" y="795825"/>
            <a:ext cx="50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 no MELI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3" name="Google Shape;7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4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77" name="Google Shape;777;p34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778" name="Google Shape;778;p34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799" name="Google Shape;7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00" y="1903225"/>
            <a:ext cx="6815299" cy="20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35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Logs no MELI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6" name="Google Shape;8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5"/>
          <p:cNvSpPr txBox="1"/>
          <p:nvPr/>
        </p:nvSpPr>
        <p:spPr>
          <a:xfrm>
            <a:off x="1082125" y="1957625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Temos outro side car dentro de um Pod, chamado de Logan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9" name="Google Shape;80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2039832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5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5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12" name="Google Shape;812;p35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813" name="Google Shape;813;p35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34" name="Google Shape;834;p35"/>
          <p:cNvSpPr txBox="1"/>
          <p:nvPr/>
        </p:nvSpPr>
        <p:spPr>
          <a:xfrm>
            <a:off x="1075300" y="2778713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Coleta todo stdout do Pod e envia para o Elastic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5" name="Google Shape;83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282394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5"/>
          <p:cNvSpPr txBox="1"/>
          <p:nvPr/>
        </p:nvSpPr>
        <p:spPr>
          <a:xfrm>
            <a:off x="1075300" y="3316600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 usamos Kibana para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visualização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desses logs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7" name="Google Shape;8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47250" y="336181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6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Tracing </a:t>
            </a: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MELI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4" name="Google Shape;8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36"/>
          <p:cNvSpPr txBox="1"/>
          <p:nvPr/>
        </p:nvSpPr>
        <p:spPr>
          <a:xfrm>
            <a:off x="1082125" y="1957625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Todas as requests devem repassar o x-request-id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7" name="Google Shape;8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2039832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6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6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50" name="Google Shape;850;p36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851" name="Google Shape;851;p36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2" name="Google Shape;872;p36"/>
          <p:cNvSpPr txBox="1"/>
          <p:nvPr/>
        </p:nvSpPr>
        <p:spPr>
          <a:xfrm>
            <a:off x="1075300" y="2778713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do Fury temos um dashboard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essas requests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3" name="Google Shape;87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282394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6"/>
          <p:cNvSpPr txBox="1"/>
          <p:nvPr/>
        </p:nvSpPr>
        <p:spPr>
          <a:xfrm>
            <a:off x="1075300" y="3436850"/>
            <a:ext cx="710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Temos uma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visualização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de grupos, para ver os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serviços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que consultam nossa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aplicação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5" name="Google Shape;87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47250" y="348206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7"/>
          <p:cNvSpPr txBox="1"/>
          <p:nvPr/>
        </p:nvSpPr>
        <p:spPr>
          <a:xfrm>
            <a:off x="1001825" y="795825"/>
            <a:ext cx="37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Conclusão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2" name="Google Shape;88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7"/>
          <p:cNvSpPr txBox="1"/>
          <p:nvPr/>
        </p:nvSpPr>
        <p:spPr>
          <a:xfrm>
            <a:off x="1075300" y="1752998"/>
            <a:ext cx="52524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Visibilidade traz confiança, e esse é um ponto chave, precisamos ter essa confiança não só para nós, mas pra empresa, para os clientes desse produto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5" name="Google Shape;88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1845557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7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7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88" name="Google Shape;888;p37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889" name="Google Shape;889;p37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910" name="Google Shape;91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4075" y="288869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7"/>
          <p:cNvSpPr txBox="1"/>
          <p:nvPr/>
        </p:nvSpPr>
        <p:spPr>
          <a:xfrm>
            <a:off x="1075300" y="3436850"/>
            <a:ext cx="71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1100850" y="2775275"/>
            <a:ext cx="4107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</a:rPr>
              <a:t>Visibilidade nos ajuda a tomar decisões, a ter motivos para mudanças no sistema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8" name="Google Shape;9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8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0" name="Google Shape;920;p38"/>
          <p:cNvSpPr txBox="1"/>
          <p:nvPr/>
        </p:nvSpPr>
        <p:spPr>
          <a:xfrm>
            <a:off x="1001825" y="795825"/>
            <a:ext cx="550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That's all folks</a:t>
            </a:r>
            <a:endParaRPr b="1" i="0" sz="2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1" name="Google Shape;9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3" name="Google Shape;923;p38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924" name="Google Shape;924;p38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45" name="Google Shape;945;p38"/>
          <p:cNvSpPr txBox="1"/>
          <p:nvPr/>
        </p:nvSpPr>
        <p:spPr>
          <a:xfrm>
            <a:off x="566950" y="1755925"/>
            <a:ext cx="771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6" name="Google Shape;94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825" y="1619025"/>
            <a:ext cx="2241725" cy="20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5785" y="3948875"/>
            <a:ext cx="694906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2025" y="1639387"/>
            <a:ext cx="2305150" cy="20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6422" y="3968325"/>
            <a:ext cx="14954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790" y="1785363"/>
            <a:ext cx="2122425" cy="15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9"/>
          <p:cNvSpPr txBox="1"/>
          <p:nvPr/>
        </p:nvSpPr>
        <p:spPr>
          <a:xfrm>
            <a:off x="3546175" y="3770750"/>
            <a:ext cx="212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Obrigado!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1066475" y="795825"/>
            <a:ext cx="53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Ok, mas quem </a:t>
            </a:r>
            <a:r>
              <a:rPr b="1" lang="pt-BR" sz="3000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é você?</a:t>
            </a:r>
            <a:endParaRPr b="1" i="0" sz="30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FFDB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8762" y="4561577"/>
            <a:ext cx="623475" cy="4620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5"/>
          <p:cNvGrpSpPr/>
          <p:nvPr/>
        </p:nvGrpSpPr>
        <p:grpSpPr>
          <a:xfrm>
            <a:off x="7495690" y="128800"/>
            <a:ext cx="1524524" cy="1156166"/>
            <a:chOff x="0" y="0"/>
            <a:chExt cx="3423588" cy="2596376"/>
          </a:xfrm>
        </p:grpSpPr>
        <p:sp>
          <p:nvSpPr>
            <p:cNvPr id="132" name="Google Shape;132;p15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3" name="Google Shape;153;p15"/>
          <p:cNvSpPr txBox="1"/>
          <p:nvPr/>
        </p:nvSpPr>
        <p:spPr>
          <a:xfrm>
            <a:off x="566950" y="1834275"/>
            <a:ext cx="68061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-"/>
            </a:pP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Engineer at Mercado Livre</a:t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-"/>
            </a:pPr>
            <a:r>
              <a:rPr b="1" lang="pt-BR" sz="15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Ciência da Computação</a:t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-"/>
            </a:pPr>
            <a:r>
              <a:rPr b="1" lang="pt-BR" sz="15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Go &lt;3</a:t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-"/>
            </a:pPr>
            <a:r>
              <a:rPr b="1" lang="pt-BR" sz="15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Sou entusiasta de assuntos como DevOps, Engenharia de Software e Estrutura de Dados …etc</a:t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7775" y="1740525"/>
            <a:ext cx="1662450" cy="16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089475" y="2210025"/>
            <a:ext cx="2566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pt-BR" sz="41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inicial</a:t>
            </a:r>
            <a:endParaRPr b="1" i="0" sz="41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796263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362997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929730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470759" y="4600881"/>
            <a:ext cx="462012" cy="23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7" y="2440958"/>
            <a:ext cx="180308" cy="35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863" y="2440958"/>
            <a:ext cx="180308" cy="35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177" name="Google Shape;177;p17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98" name="Google Shape;1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25" y="1114725"/>
            <a:ext cx="5763300" cy="29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872" y="2020350"/>
            <a:ext cx="2063600" cy="2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1001825" y="795825"/>
            <a:ext cx="550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Por que observabilidade?</a:t>
            </a:r>
            <a:endParaRPr b="1" i="0" sz="29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8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211" name="Google Shape;211;p18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2" name="Google Shape;232;p18"/>
          <p:cNvSpPr txBox="1"/>
          <p:nvPr/>
        </p:nvSpPr>
        <p:spPr>
          <a:xfrm>
            <a:off x="566950" y="1755925"/>
            <a:ext cx="7715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Facilidade para ver como o sistema está comportando (ou seja, chega de .log)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Ponto único de visibilidade para Sistemas Distribuídos 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Necessário para implementar SDLC (Software Development Life Cycle)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078025" y="795825"/>
            <a:ext cx="586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2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Development Life Cycle</a:t>
            </a:r>
            <a:endParaRPr b="1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9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244" name="Google Shape;244;p19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65" name="Google Shape;2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325" y="1473775"/>
            <a:ext cx="3818526" cy="311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/>
          <p:nvPr/>
        </p:nvSpPr>
        <p:spPr>
          <a:xfrm>
            <a:off x="2547325" y="4680550"/>
            <a:ext cx="3918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chemeClr val="lt1"/>
                </a:solidFill>
              </a:rPr>
              <a:t>Full Cycle Developers at Netflix — Operate What You Build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41723" r="-2983" t="0"/>
          <a:stretch/>
        </p:blipFill>
        <p:spPr>
          <a:xfrm>
            <a:off x="4618675" y="-17725"/>
            <a:ext cx="4756603" cy="5178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1020325" y="795825"/>
            <a:ext cx="179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Reflexão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404400" y="1698186"/>
            <a:ext cx="3683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Então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como criar um ambiente produtivo totalmente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visível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observável?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Checks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&amp; Monitors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Logging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Tracing</a:t>
            </a:r>
            <a:endParaRPr b="1"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9" name="Google Shape;279;p20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280" name="Google Shape;280;p20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62" y="4485375"/>
            <a:ext cx="623475" cy="4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1001825" y="795825"/>
            <a:ext cx="32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000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</a:t>
            </a:r>
            <a:r>
              <a:rPr b="1" lang="pt-BR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Check</a:t>
            </a:r>
            <a:endParaRPr b="1" i="0" sz="3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42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38" y="897695"/>
            <a:ext cx="180308" cy="35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 txBox="1"/>
          <p:nvPr/>
        </p:nvSpPr>
        <p:spPr>
          <a:xfrm>
            <a:off x="978500" y="1834150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Forma de detectar se o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serviço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está</a:t>
            </a: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apto para receber chamadas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1852369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/>
          <p:nvPr/>
        </p:nvSpPr>
        <p:spPr>
          <a:xfrm>
            <a:off x="-153862" y="300400"/>
            <a:ext cx="1003800" cy="322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404388" y="321850"/>
            <a:ext cx="53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2B2B2B"/>
                </a:solidFill>
                <a:latin typeface="Proxima Nova"/>
                <a:ea typeface="Proxima Nova"/>
                <a:cs typeface="Proxima Nova"/>
                <a:sym typeface="Proxima Nova"/>
              </a:rPr>
              <a:t>TDC</a:t>
            </a:r>
            <a:endParaRPr b="0" i="0" sz="1300" u="none" cap="none" strike="noStrike">
              <a:solidFill>
                <a:srgbClr val="2B2B2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13" name="Google Shape;313;p21"/>
          <p:cNvGrpSpPr/>
          <p:nvPr/>
        </p:nvGrpSpPr>
        <p:grpSpPr>
          <a:xfrm>
            <a:off x="7533786" y="128800"/>
            <a:ext cx="1524524" cy="1156166"/>
            <a:chOff x="0" y="0"/>
            <a:chExt cx="3423588" cy="2596376"/>
          </a:xfrm>
        </p:grpSpPr>
        <p:sp>
          <p:nvSpPr>
            <p:cNvPr id="314" name="Google Shape;314;p21"/>
            <p:cNvSpPr/>
            <p:nvPr/>
          </p:nvSpPr>
          <p:spPr>
            <a:xfrm>
              <a:off x="2739289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739289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29528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295284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0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2039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55994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196856" y="2468072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0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0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0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55994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55994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098428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640861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640861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640861" y="610237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196856" y="1844274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196856" y="1234036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0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640861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6FAFA">
                <a:alpha val="52550"/>
              </a:srgbClr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196856" y="0"/>
              <a:ext cx="128304" cy="12830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FEE433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Gill Sans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978500" y="2638275"/>
            <a:ext cx="523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Geralmente consiste em endpoint para /health </a:t>
            </a:r>
            <a:endParaRPr b="1" i="0" sz="16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2660394"/>
            <a:ext cx="228875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978500" y="3235075"/>
            <a:ext cx="523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 tornam muito mais importante em uma cadeia de conexões de sistemas distribuídos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50450" y="3293069"/>
            <a:ext cx="228875" cy="24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