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750-37A8-95EC-265C-E3CB1FD6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8699B-63A9-C62F-83BA-2C5482D4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606D-1ACD-718A-CC9C-B9D47383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1337-82AA-DADF-7718-E268BB1B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4336-07B5-C9AD-3535-7640313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01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FC6A-A9A7-0F5C-A154-FC1F7E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9189C-6313-C7C7-63D7-A737F508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C7F-0E40-CEE9-128E-F2C2A05E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A76-19CB-CC90-C47F-5BA36DCB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C351-D0F0-2EF2-48C1-E6CE3E51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82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D3EC2-4672-003C-A617-17513025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2696-4C73-26DE-1960-B407AA6B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864F-7A4F-3E18-41CF-892CCD44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54B1-E513-6FE6-E178-0AEFFF46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90C-18D6-EC40-B40A-6E7D07C2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28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D3D-FE8D-D0E7-6B91-A3FEACC9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92C2-A4CB-2481-0CFB-B73C4FF8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D1F9-25F7-0A46-EBA8-A3AFDC6B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1B6A-9DF1-0130-28FE-6465EA9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4786-D358-703D-3A7C-95FE0515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2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63F6-22D8-3449-1137-EC6AC5D4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2ABE-D93D-5552-91A8-272F706E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7CFD-0DB1-A766-CA74-91095DC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1BCD-60FE-0FBB-27E4-F109E25E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C8D8-406E-9137-5EE9-071A6851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80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BF76-5B1C-B9B3-6CF7-7E2ACDB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E4DB-05D1-BB0E-404A-B3EE95897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896A3-F0CC-D1B7-1759-047DCA0E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29C2-9517-45D0-0A84-D758CEB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23A9F-9CC9-9514-FEAD-E1B295E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1D66-DFE8-7335-A62D-8056044F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6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8E69-C837-8F47-EED3-7917DCCF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E33F-D6F8-6D5B-DC35-C5C4C1AB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F349-CABA-A9B2-E4F5-9652D3E2A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59AD3-AA7A-2167-338B-E4EF6A856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B97A-DB13-F8F7-1923-E8706070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B8063-2C9F-5CFE-A6D1-29E853E1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4F1B-D730-7131-2103-FEF971E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AF31D-66B7-0AFB-6E8F-182769DC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10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EC21-CF14-C54D-A41D-826FB9A5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5E999-FA6F-7B7D-BC21-18C2817B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4FE0D-1CE9-12E0-66FE-177B7925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32D5-D85F-18ED-2473-056EBE42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96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43DE6-F872-46F5-0D3B-36D31676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24E09-10BE-0601-261A-F3B7BAF7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8E62B-2BED-4BC7-E212-A859ED3F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320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B99-B009-4F13-14A2-E80575CB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9470-7BA8-1554-2EE8-1682FF3E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BC8D3-6B52-C9E0-CF84-B3DE7C71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D33-C564-357B-2D85-2744272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EDFC-3723-A5AB-B55E-E660C28E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FF27-8E8A-53BD-EE6E-62D25F34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83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3004-8929-7C3D-1685-9E467DC0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F36C-F219-BD0C-11A6-71E3809B7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19E7-B99F-B7E6-255F-F650C190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2FD95-60B4-AC45-184D-7366AF9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141E-DD83-6902-E429-73F55121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AB1D-B9C9-44F5-625D-20D5821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1B00-ADB9-6F04-C410-5FA621B5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2F7B4-A34E-CC44-190C-CAF06D0B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74B7-70C9-2687-71AF-784141B03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A658-C57C-4648-BD30-9D53369414A9}" type="datetimeFigureOut">
              <a:rPr lang="en-CN" smtClean="0"/>
              <a:t>2024/4/23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75F4E-418C-3F8C-A007-8523CFCA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321B-F97D-40ED-2C2A-BD081AC6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3C1D-71EE-B245-A11D-5FF6D26014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5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B9A2F4B9-4990-6CF9-FE87-15D39448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61" y="548217"/>
            <a:ext cx="2653892" cy="2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qffu</dc:creator>
  <cp:lastModifiedBy>qffu</cp:lastModifiedBy>
  <cp:revision>2</cp:revision>
  <dcterms:created xsi:type="dcterms:W3CDTF">2024-04-23T02:39:34Z</dcterms:created>
  <dcterms:modified xsi:type="dcterms:W3CDTF">2024-04-23T03:33:49Z</dcterms:modified>
</cp:coreProperties>
</file>