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9813-6652-430E-9746-732C161F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DD3A7-DD00-4AEC-ADAA-4A4841381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DDB5-1BC8-41BD-B835-0BD0AF60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1B-1885-4C08-895A-8364F070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81C1-9E83-4099-A1B8-50D9AFA6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8F5E-2598-4806-9AAB-3ACD0CF6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1561-F807-46EA-83CE-04EEED89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E590-9C95-4325-9BA6-9A1BC9BF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6BED-A3E3-4806-8B15-8A6E1F7F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F752-D27A-4A27-AE5D-1054E7F7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626AE-A8C9-427F-8F3E-A12E65889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6C0A8-A923-4124-98F5-874BA128B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C894-A195-45B1-96D9-30FD954A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60E8-37DF-4EA1-BE58-449B865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49AB-5756-4209-B48F-3BF5255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3A5F-E723-48BE-A96C-1D299198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3C1D-D9F0-4466-AAED-3D8BA12B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47E5-A825-4757-A9A7-33E61F4D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6322-B330-4219-B235-2C09A723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FC07-35C5-440E-B4A3-136E9E67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8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1307-5066-4E46-ABBE-5D0E2CCD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8ED1C-7788-414C-9742-1A9A3152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37FE-B79D-4C67-8A26-8F96AEE4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25CD-42AC-40AA-A496-304A1A6D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0E71-6103-4C93-9955-1C6CF57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1E8-C016-459C-BB5D-3AC6163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CD7-16A3-4A86-9492-7DA7864EA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A0902-E70B-4D28-AF9A-0FFB9FC7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E9680-54F3-4582-A797-65265B9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D146-D9B3-4D6D-BDD0-6FFBE4F1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B3320-0AAE-457E-9317-A6EFB1F7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D2A9-21BF-4471-85BE-853F7A55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4A1C-DED8-489D-8344-1D3D2479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65DEA-6A97-4B09-B44E-2D0FD59A5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30E0F-CE1E-4327-B259-C3E11AB2F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79F2D-6733-4307-8B63-DC2D62ED2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50188-2880-4ECE-8BEA-30E21376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22890-D469-4D56-AAA5-14E3C4B5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FC81-16D5-41B0-A210-3B04911E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567D-602E-468E-9898-9B2C65D1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95C97-337F-4894-A546-7B6FA188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27A2C-F3EA-4577-A5ED-806D5737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736C8-06E7-4033-8AFF-163F416C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CD60E-C9B9-422C-98EE-D0CF2F63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FF4F7-D23E-4A3F-A768-FFB2C74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41D2D-4901-4CFD-8B37-98FE0DC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C34-C9A3-4AB2-81AE-365D51EB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E278-981D-4D7F-AE54-41E58ACA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0E6B5-A228-41B9-959A-C04E7EC37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B16B-E242-4CD0-A9BB-A5C073B8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DE62-AE0E-43DC-BBE7-CB00329E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78FE3-0E21-4C1E-B528-8DDBAFBE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8E1-36B1-4477-BDC0-3886B737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49351-DFFA-4683-8B9E-018EE091F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09BEC-9E89-4140-8EAB-44F58B6A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3A28E-DA83-40FA-9CBB-E72AF483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F345D-0C86-4E52-9686-AEA21D8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5F1B-556C-4DB9-9779-B270E61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1654B-736E-4E15-B793-97A1AF10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D3DD-A160-4827-9D1F-359DDCD3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DD01-D924-4004-AB62-0E7D8E554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728B-8A03-4DD7-990D-2E06A4713F2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B2C8-F62B-4410-9983-46ED17806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2C34-7CEE-4674-A9A0-8C74C9ED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BF41-CE13-4744-9997-FFE420B3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Demographics_of_Toronto_neighbourhood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C1F-3B5C-4778-853E-FF56C7108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Presentation: Finding a location to open a new Bangladeshi Restaurant in Toronto, Canada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83236-00A7-4B21-928E-E93BB1DB0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Prepared for Capstone Project</a:t>
            </a:r>
            <a:endParaRPr lang="en-US" dirty="0"/>
          </a:p>
          <a:p>
            <a:r>
              <a:rPr lang="en-US" b="1" dirty="0"/>
              <a:t>Date: May, 25, 2021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3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1F2C73-ABF9-48EE-93C4-BFE328B3D0F0}"/>
              </a:ext>
            </a:extLst>
          </p:cNvPr>
          <p:cNvSpPr/>
          <p:nvPr/>
        </p:nvSpPr>
        <p:spPr>
          <a:xfrm>
            <a:off x="1136342" y="577422"/>
            <a:ext cx="8566951" cy="524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a new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highend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Bangladeshi fusion restaurant in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toronto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area. 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 location based on following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neighborhood has any Bangladeshi or Bengali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lauguage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spoken people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Presense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other Bangladeshi or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(cuisine close to Bangladeshi) restaurants in the neighborhood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Interested People</a:t>
            </a:r>
          </a:p>
          <a:p>
            <a:pPr marL="800100" lvl="1" indent="-34290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want to try new food in a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highend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environment </a:t>
            </a:r>
          </a:p>
          <a:p>
            <a:pPr marL="800100" lvl="1" indent="-34290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investors and people who like different cultures and very interested to try different food and at the same time earn a good income</a:t>
            </a:r>
          </a:p>
        </p:txBody>
      </p:sp>
    </p:spTree>
    <p:extLst>
      <p:ext uri="{BB962C8B-B14F-4D97-AF65-F5344CB8AC3E}">
        <p14:creationId xmlns:p14="http://schemas.microsoft.com/office/powerpoint/2010/main" val="5506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1F2C73-ABF9-48EE-93C4-BFE328B3D0F0}"/>
              </a:ext>
            </a:extLst>
          </p:cNvPr>
          <p:cNvSpPr/>
          <p:nvPr/>
        </p:nvSpPr>
        <p:spPr>
          <a:xfrm>
            <a:off x="861135" y="0"/>
            <a:ext cx="8495930" cy="551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and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Data Source: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u="sng" dirty="0">
                <a:hlinkClick r:id="rId2"/>
              </a:rPr>
              <a:t>https://en.wikipedia.org/wiki/Demographics_of_Toronto_neighbourhoods</a:t>
            </a:r>
            <a:endParaRPr lang="en-US" u="sng" dirty="0"/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People of Bangladesh and some portion of Indian speaks in Bengali.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 where Bengali is the 2</a:t>
            </a:r>
            <a:r>
              <a:rPr lang="en-US" baseline="30000" dirty="0"/>
              <a:t>nd</a:t>
            </a:r>
            <a:r>
              <a:rPr lang="en-US" dirty="0"/>
              <a:t> language, will be the targeted locations.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Because they know the Bangladeshi culture and there will be demand for Bangladeshi food.</a:t>
            </a:r>
            <a:endParaRPr lang="en-US" sz="2000" dirty="0"/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Find how many unique 2nd languages are there and if there is Bengali. </a:t>
            </a:r>
          </a:p>
          <a:p>
            <a:pPr marL="1200150" lvl="2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/>
              <a:t>There are 26 different 2nd languages are in Toronto. Bengali is one of them.</a:t>
            </a:r>
          </a:p>
          <a:p>
            <a:pPr marL="1200150" lvl="2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/>
              <a:t>Three target locations where 2</a:t>
            </a:r>
            <a:r>
              <a:rPr lang="en-US" baseline="30000" dirty="0"/>
              <a:t>nd</a:t>
            </a:r>
            <a:r>
              <a:rPr lang="en-US" dirty="0"/>
              <a:t> language is Bengali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154D-8E40-43A6-9906-C4490DC7D9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5092" y="5151713"/>
            <a:ext cx="6038850" cy="15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1F2C73-ABF9-48EE-93C4-BFE328B3D0F0}"/>
              </a:ext>
            </a:extLst>
          </p:cNvPr>
          <p:cNvSpPr/>
          <p:nvPr/>
        </p:nvSpPr>
        <p:spPr>
          <a:xfrm>
            <a:off x="861135" y="0"/>
            <a:ext cx="8495930" cy="3263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Geocode to get geographical coordinate of where 2</a:t>
            </a:r>
            <a:r>
              <a:rPr lang="en-US" baseline="30000" dirty="0"/>
              <a:t>nd</a:t>
            </a:r>
            <a:r>
              <a:rPr lang="en-US" dirty="0"/>
              <a:t> language is Bengali: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Foursqaure</a:t>
            </a:r>
            <a:r>
              <a:rPr lang="en-US" dirty="0"/>
              <a:t> app to used to know the existing restaurant in these target areas: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/>
              <a:t>no Bangladeshi restaurant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/>
              <a:t>find Indian Restaurant which is next close to Bangladeshi food.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D5CA8-0693-4C99-9846-F3E61E603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9676" y="3128325"/>
            <a:ext cx="5943600" cy="932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4589A-6A7C-4A54-B0D1-0BDD4352FC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66" y="3128325"/>
            <a:ext cx="5562598" cy="227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7CB8C-3749-4DC7-93D4-B69EB56E7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9676" y="4409313"/>
            <a:ext cx="5715000" cy="22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1F2C73-ABF9-48EE-93C4-BFE328B3D0F0}"/>
              </a:ext>
            </a:extLst>
          </p:cNvPr>
          <p:cNvSpPr/>
          <p:nvPr/>
        </p:nvSpPr>
        <p:spPr>
          <a:xfrm>
            <a:off x="861135" y="0"/>
            <a:ext cx="8495930" cy="373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Oakridge will be the great location for a new Bangladeshi restaurant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/>
              <a:t>The Highest average income 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/>
              <a:t>The first one 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/>
              <a:t>Beautiful area near the beach 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329D3-A0D9-448E-9819-7CDC7AA45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1654" y="3582134"/>
            <a:ext cx="5943600" cy="780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5CAA2-C7A9-44F2-A38C-F25D66406B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2134"/>
            <a:ext cx="5943600" cy="289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41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Symbol</vt:lpstr>
      <vt:lpstr>Wingdings</vt:lpstr>
      <vt:lpstr>Office Theme</vt:lpstr>
      <vt:lpstr>Project Presentation: Finding a location to open a new Bangladeshi Restaurant in Toronto, Canada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Finding a location to open a new Bangladeshi Restaurant in Toronto, Canada </dc:title>
  <dc:creator>Ferdous, Fahmida</dc:creator>
  <cp:lastModifiedBy>Ferdous, Fahmida</cp:lastModifiedBy>
  <cp:revision>5</cp:revision>
  <dcterms:created xsi:type="dcterms:W3CDTF">2021-05-26T07:17:22Z</dcterms:created>
  <dcterms:modified xsi:type="dcterms:W3CDTF">2021-05-26T07:41:12Z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2021-05-26T07:41:12Z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b7d5da0f-103b-4e98-8257-55c7cd79f54f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