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 varScale="1">
        <p:scale>
          <a:sx n="102" d="100"/>
          <a:sy n="102" d="100"/>
        </p:scale>
        <p:origin x="9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3E71-F9D5-14DE-FD3E-9BEF6DE4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7ADD4-7CBF-4797-5310-30F1A1788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E8A9-CE70-7469-3768-2E316A87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E208-C8E8-384E-349F-32EC0427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0950-BE0E-517A-C397-8B58A8CB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29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7DED-ADD2-E62A-253D-7E21B3F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21395-CAC0-E621-4D71-445E9735F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F83C-4435-72C7-DAE9-DD9D0071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7D7-AC63-E121-FFA7-73289721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BB680-65FE-6C34-7C72-AE77FB0B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219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9591E-C4FB-9E0D-48C9-B34A8B594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44D2C-4CA1-22D3-A89D-CB82AE28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08B9-1DAA-9C83-A24A-A6C5B204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AD4C-2B36-1161-1465-C6B11126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6EFB-17A8-3FA3-0C38-50AACD27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905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D329-233E-8048-E894-2039A64D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7BB-7051-C323-B16B-3EEC01FF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2413-B8E7-20E0-E3EF-32F748FE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8A2E-B62C-11B5-441A-D0907E84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08FF-8F7F-61A4-FCD9-3D568B7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46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86A4-041A-E580-1FED-AC0D1D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1D1CF-0561-C6F2-8799-831D0C14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6B38-4416-1090-0002-143650EA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3110-6AF7-BE0E-5AD2-9FC1C5D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B0B3-6BDA-2E53-B793-67B29DF0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096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3E33-E8A9-8105-72BA-5F34468D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0EFA-EB13-9A07-75C2-4B9DE8E15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0352-1A95-287A-44D0-BF306FE7D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CDF6A-5798-47BF-F241-65BCF8C3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E026-C040-69A1-AA00-6D9655EF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17B07-4EFC-1A5A-6278-1F6C36E3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92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3162-0D2F-1B9C-D454-FE523C0C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D5B03-A77E-C6EE-10B1-49F5DCAC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2A0F-FDC4-565A-293F-6AB7C19D3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D4FEB-97B0-77AB-BE00-26CEDFF5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07065-A9F1-55B5-4217-36C26F39A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F7F7A-9C1A-899B-8A4B-C622605F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E0F83-C30A-6AF2-FC30-F57ADFC5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7D3F4-3D4F-C042-BFEB-17ED4A4B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29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AC1B-B44D-00BF-F00E-A91CF3C6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D275D-A83A-0A84-90CF-8D8F48E2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32B18-027E-BD42-9D6E-A16FE406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6A54E-1140-13D3-A38F-158A658F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360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01636-A1D3-CD9C-3D15-FB0168EC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E88E2-58C0-4DD1-98E4-7E303DF7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EE840-FBD9-9AC1-F873-3B657D97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5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CC39-6419-8641-5C41-D5065FE3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AB21-6E89-2669-47DF-ED71174E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BC6B6-8ADA-40BA-3DA5-BC8E30D7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ACA02-20B1-7EAD-ADE0-517DE891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F3945-6512-3A61-77C6-147F2791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4FDE3-32D6-D9D1-B189-F0190AAC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181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DA6-0F0F-E60F-BDF1-C34F3FDB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32D8E-2DEF-C510-CB41-5F98C9E2F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4BF9D-A028-E445-490F-06FDBBFAF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4221A-204F-8F17-A454-CC9294EF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02E6C-8E74-EA12-234E-BA744977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4D7CC-6D68-BAAD-FC09-957C83F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727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BA420-3492-ADAF-183A-10B7DB6D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1E9C2-52C7-9792-0584-78891655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68C5-A261-1C92-F4B7-D3F692C93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B9C3D-9F20-AA43-9E26-9A5B10E8AC48}" type="datetimeFigureOut">
              <a:rPr lang="es-ES_tradnl" smtClean="0"/>
              <a:t>8/8/25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9624D-7659-2BCD-F59F-CB4F624F7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19ABB-D635-3E8E-BAEE-85C449F89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E69E9-64C3-8841-9F29-0A42285FA3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778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1812-F8BB-3D5E-4B5C-605A14B9C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add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9022-09C2-8AE0-2F70-411103F8A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Hello</a:t>
            </a:r>
            <a:r>
              <a:rPr lang="es-ES_tradnl" dirty="0"/>
              <a:t> </a:t>
            </a:r>
            <a:r>
              <a:rPr lang="es-ES_tradnl" dirty="0" err="1"/>
              <a:t>world</a:t>
            </a:r>
            <a:r>
              <a:rPr lang="es-ES_tradnl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853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Click to add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Feregrino</dc:creator>
  <cp:lastModifiedBy>Antonio Feregrino</cp:lastModifiedBy>
  <cp:revision>1</cp:revision>
  <dcterms:created xsi:type="dcterms:W3CDTF">2025-08-07T20:59:01Z</dcterms:created>
  <dcterms:modified xsi:type="dcterms:W3CDTF">2025-08-08T19:45:45Z</dcterms:modified>
</cp:coreProperties>
</file>