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Aileron Heavy" charset="1" panose="00000A00000000000000"/>
      <p:regular r:id="rId11"/>
    </p:embeddedFont>
    <p:embeddedFont>
      <p:font typeface="Aileron Heavy Bold" charset="1" panose="00000A00000000000000"/>
      <p:regular r:id="rId12"/>
    </p:embeddedFont>
    <p:embeddedFont>
      <p:font typeface="Aileron Heavy Italics" charset="1" panose="00000A00000000000000"/>
      <p:regular r:id="rId13"/>
    </p:embeddedFont>
    <p:embeddedFont>
      <p:font typeface="Aileron Heavy Bold Italics" charset="1" panose="00000A00000000000000"/>
      <p:regular r:id="rId14"/>
    </p:embeddedFont>
    <p:embeddedFont>
      <p:font typeface="Crimson Pro" charset="1" panose="00000000000000000000"/>
      <p:regular r:id="rId15"/>
    </p:embeddedFont>
    <p:embeddedFont>
      <p:font typeface="Crimson Pro Bold" charset="1" panose="00000000000000000000"/>
      <p:regular r:id="rId16"/>
    </p:embeddedFont>
    <p:embeddedFont>
      <p:font typeface="Crimson Pro Italics" charset="1" panose="00000000000000000000"/>
      <p:regular r:id="rId17"/>
    </p:embeddedFont>
    <p:embeddedFont>
      <p:font typeface="Crimson Pro Bold Italics" charset="1" panose="00000000000000000000"/>
      <p:regular r:id="rId18"/>
    </p:embeddedFont>
    <p:embeddedFont>
      <p:font typeface="Eczar SemiBold" charset="1" panose="02000603040300000004"/>
      <p:regular r:id="rId19"/>
    </p:embeddedFont>
    <p:embeddedFont>
      <p:font typeface="Eczar SemiBold Bold" charset="1" panose="020006030403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CC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5066">
            <a:off x="9143878" y="995362"/>
            <a:ext cx="9144243" cy="0"/>
          </a:xfrm>
          <a:prstGeom prst="line">
            <a:avLst/>
          </a:prstGeom>
          <a:ln cap="flat" w="133350">
            <a:solidFill>
              <a:srgbClr val="F0EFE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5066">
            <a:off x="1029065" y="9091614"/>
            <a:ext cx="9144243" cy="0"/>
          </a:xfrm>
          <a:prstGeom prst="line">
            <a:avLst/>
          </a:prstGeom>
          <a:ln cap="flat" w="133350">
            <a:solidFill>
              <a:srgbClr val="F0EFE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6235172" cy="10287000"/>
            <a:chOff x="0" y="0"/>
            <a:chExt cx="2274608" cy="3752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4608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74608">
                  <a:moveTo>
                    <a:pt x="0" y="0"/>
                  </a:moveTo>
                  <a:lnTo>
                    <a:pt x="2274608" y="0"/>
                  </a:lnTo>
                  <a:lnTo>
                    <a:pt x="2274608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0EFE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17586" y="4099423"/>
            <a:ext cx="11845574" cy="233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7"/>
              </a:lnSpc>
            </a:pPr>
            <a:r>
              <a:rPr lang="en-US" sz="10892">
                <a:solidFill>
                  <a:srgbClr val="000000"/>
                </a:solidFill>
                <a:latin typeface="Aileron Heavy"/>
              </a:rPr>
              <a:t>Bennett's Brigate</a:t>
            </a:r>
          </a:p>
          <a:p>
            <a:pPr algn="ctr">
              <a:lnSpc>
                <a:spcPts val="7680"/>
              </a:lnSpc>
            </a:pPr>
            <a:r>
              <a:rPr lang="en-US" sz="8000">
                <a:solidFill>
                  <a:srgbClr val="000000"/>
                </a:solidFill>
                <a:latin typeface="Aileron Heavy"/>
              </a:rPr>
              <a:t>WRO 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5066">
            <a:off x="9143878" y="995362"/>
            <a:ext cx="9144243" cy="0"/>
          </a:xfrm>
          <a:prstGeom prst="line">
            <a:avLst/>
          </a:prstGeom>
          <a:ln cap="flat" w="133350">
            <a:solidFill>
              <a:srgbClr val="ECCAB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249268"/>
            <a:ext cx="10659315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Equipo de Robótica- Bennett's Brigate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13499" y="5057775"/>
            <a:ext cx="11045801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rimson Pro"/>
              </a:rPr>
              <a:t>El objetivo de este robot es que pueda conducirse de forma autónoma en una pista en la que debe detectar obstaculos y colores programadamente.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342653" cy="10287000"/>
            <a:chOff x="0" y="0"/>
            <a:chExt cx="267862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8620" cy="3752726"/>
            </a:xfrm>
            <a:custGeom>
              <a:avLst/>
              <a:gdLst/>
              <a:ahLst/>
              <a:cxnLst/>
              <a:rect r="r" b="b" t="t" l="l"/>
              <a:pathLst>
                <a:path h="3752726" w="2678620">
                  <a:moveTo>
                    <a:pt x="0" y="0"/>
                  </a:moveTo>
                  <a:lnTo>
                    <a:pt x="2678620" y="0"/>
                  </a:lnTo>
                  <a:lnTo>
                    <a:pt x="267862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CCAB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29377" y="1425882"/>
            <a:ext cx="11429246" cy="120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0"/>
              </a:lnSpc>
            </a:pPr>
            <a:r>
              <a:rPr lang="en-US" sz="9000">
                <a:solidFill>
                  <a:srgbClr val="000000"/>
                </a:solidFill>
                <a:latin typeface="League Spartan"/>
              </a:rPr>
              <a:t>Detalles del Equipo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56015" y="4675129"/>
            <a:ext cx="9703285" cy="219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41"/>
              </a:lnSpc>
            </a:pPr>
            <a:r>
              <a:rPr lang="en-US" sz="3101">
                <a:solidFill>
                  <a:srgbClr val="000000"/>
                </a:solidFill>
                <a:latin typeface="League Spartan"/>
              </a:rPr>
              <a:t>Este repositorio, abarca un reporte detallado del robot LEGO MINDSTORM INVENTOR 51515 que participa en la competencia WRO-FUTUROS INGENIEROS en la temporada 2023.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86" y="3409950"/>
            <a:ext cx="6399501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Eczar SemiBold"/>
              </a:rPr>
              <a:t>Nombre del equipo: Bennett's Brigate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Eczar SemiBold"/>
              </a:rPr>
              <a:t>Nombre del robot: Mauris Azael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Eczar SemiBold"/>
              </a:rPr>
              <a:t>País: Panamá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Eczar SemiBold"/>
              </a:rPr>
              <a:t>Miembros del equipo: Alexander Prado, Jill Reyes, Anel Pineda.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Eczar SemiBold"/>
              </a:rPr>
              <a:t>Entrenadora: Keila Chacón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29775" y="0"/>
            <a:ext cx="6235172" cy="10287000"/>
            <a:chOff x="0" y="0"/>
            <a:chExt cx="2274608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4608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74608">
                  <a:moveTo>
                    <a:pt x="0" y="0"/>
                  </a:moveTo>
                  <a:lnTo>
                    <a:pt x="2274608" y="0"/>
                  </a:lnTo>
                  <a:lnTo>
                    <a:pt x="2274608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CCAB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64386" y="3312506"/>
            <a:ext cx="5506448" cy="6349774"/>
          </a:xfrm>
          <a:custGeom>
            <a:avLst/>
            <a:gdLst/>
            <a:ahLst/>
            <a:cxnLst/>
            <a:rect r="r" b="b" t="t" l="l"/>
            <a:pathLst>
              <a:path h="6349774" w="5506448">
                <a:moveTo>
                  <a:pt x="0" y="0"/>
                </a:moveTo>
                <a:lnTo>
                  <a:pt x="5506448" y="0"/>
                </a:lnTo>
                <a:lnTo>
                  <a:pt x="5506448" y="6349774"/>
                </a:lnTo>
                <a:lnTo>
                  <a:pt x="0" y="6349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62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33501" y="3439407"/>
            <a:ext cx="5614962" cy="6095972"/>
          </a:xfrm>
          <a:custGeom>
            <a:avLst/>
            <a:gdLst/>
            <a:ahLst/>
            <a:cxnLst/>
            <a:rect r="r" b="b" t="t" l="l"/>
            <a:pathLst>
              <a:path h="6095972" w="5614962">
                <a:moveTo>
                  <a:pt x="0" y="0"/>
                </a:moveTo>
                <a:lnTo>
                  <a:pt x="5614962" y="0"/>
                </a:lnTo>
                <a:lnTo>
                  <a:pt x="5614962" y="6095972"/>
                </a:lnTo>
                <a:lnTo>
                  <a:pt x="0" y="6095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0982" y="980811"/>
            <a:ext cx="9206036" cy="83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7499">
                <a:solidFill>
                  <a:srgbClr val="000000"/>
                </a:solidFill>
                <a:latin typeface="League Spartan"/>
              </a:rPr>
              <a:t>Fotos de el Equipo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9147" y="2360872"/>
            <a:ext cx="376655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</a:rPr>
              <a:t>Formal Photo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34331" y="2360872"/>
            <a:ext cx="376655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</a:rPr>
              <a:t>Funny Photo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26414" y="0"/>
            <a:ext cx="6235172" cy="10287000"/>
            <a:chOff x="0" y="0"/>
            <a:chExt cx="2274608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4608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74608">
                  <a:moveTo>
                    <a:pt x="0" y="0"/>
                  </a:moveTo>
                  <a:lnTo>
                    <a:pt x="2274608" y="0"/>
                  </a:lnTo>
                  <a:lnTo>
                    <a:pt x="2274608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CCAB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93657" y="2333908"/>
            <a:ext cx="4203561" cy="3159239"/>
          </a:xfrm>
          <a:custGeom>
            <a:avLst/>
            <a:gdLst/>
            <a:ahLst/>
            <a:cxnLst/>
            <a:rect r="r" b="b" t="t" l="l"/>
            <a:pathLst>
              <a:path h="3159239" w="4203561">
                <a:moveTo>
                  <a:pt x="0" y="0"/>
                </a:moveTo>
                <a:lnTo>
                  <a:pt x="4203561" y="0"/>
                </a:lnTo>
                <a:lnTo>
                  <a:pt x="4203561" y="3159239"/>
                </a:lnTo>
                <a:lnTo>
                  <a:pt x="0" y="3159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95061" y="2135074"/>
            <a:ext cx="3848058" cy="3556908"/>
          </a:xfrm>
          <a:custGeom>
            <a:avLst/>
            <a:gdLst/>
            <a:ahLst/>
            <a:cxnLst/>
            <a:rect r="r" b="b" t="t" l="l"/>
            <a:pathLst>
              <a:path h="3556908" w="3848058">
                <a:moveTo>
                  <a:pt x="0" y="0"/>
                </a:moveTo>
                <a:lnTo>
                  <a:pt x="3848058" y="0"/>
                </a:lnTo>
                <a:lnTo>
                  <a:pt x="3848058" y="3556907"/>
                </a:lnTo>
                <a:lnTo>
                  <a:pt x="0" y="3556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51" r="0" b="-295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6386" y="6672263"/>
            <a:ext cx="4338103" cy="3111233"/>
          </a:xfrm>
          <a:custGeom>
            <a:avLst/>
            <a:gdLst/>
            <a:ahLst/>
            <a:cxnLst/>
            <a:rect r="r" b="b" t="t" l="l"/>
            <a:pathLst>
              <a:path h="3111233" w="4338103">
                <a:moveTo>
                  <a:pt x="0" y="0"/>
                </a:moveTo>
                <a:lnTo>
                  <a:pt x="4338103" y="0"/>
                </a:lnTo>
                <a:lnTo>
                  <a:pt x="4338103" y="3111233"/>
                </a:lnTo>
                <a:lnTo>
                  <a:pt x="0" y="311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13170" y="6469107"/>
            <a:ext cx="4211841" cy="3517545"/>
          </a:xfrm>
          <a:custGeom>
            <a:avLst/>
            <a:gdLst/>
            <a:ahLst/>
            <a:cxnLst/>
            <a:rect r="r" b="b" t="t" l="l"/>
            <a:pathLst>
              <a:path h="3517545" w="4211841">
                <a:moveTo>
                  <a:pt x="0" y="0"/>
                </a:moveTo>
                <a:lnTo>
                  <a:pt x="4211841" y="0"/>
                </a:lnTo>
                <a:lnTo>
                  <a:pt x="4211841" y="3517545"/>
                </a:lnTo>
                <a:lnTo>
                  <a:pt x="0" y="3517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72174" y="2333908"/>
            <a:ext cx="3147932" cy="3710270"/>
          </a:xfrm>
          <a:custGeom>
            <a:avLst/>
            <a:gdLst/>
            <a:ahLst/>
            <a:cxnLst/>
            <a:rect r="r" b="b" t="t" l="l"/>
            <a:pathLst>
              <a:path h="3710270" w="3147932">
                <a:moveTo>
                  <a:pt x="0" y="0"/>
                </a:moveTo>
                <a:lnTo>
                  <a:pt x="3147932" y="0"/>
                </a:lnTo>
                <a:lnTo>
                  <a:pt x="3147932" y="3710270"/>
                </a:lnTo>
                <a:lnTo>
                  <a:pt x="0" y="3710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69577" y="6592932"/>
            <a:ext cx="3238505" cy="3521909"/>
          </a:xfrm>
          <a:custGeom>
            <a:avLst/>
            <a:gdLst/>
            <a:ahLst/>
            <a:cxnLst/>
            <a:rect r="r" b="b" t="t" l="l"/>
            <a:pathLst>
              <a:path h="3521909" w="3238505">
                <a:moveTo>
                  <a:pt x="0" y="0"/>
                </a:moveTo>
                <a:lnTo>
                  <a:pt x="3238505" y="0"/>
                </a:lnTo>
                <a:lnTo>
                  <a:pt x="3238505" y="3521909"/>
                </a:lnTo>
                <a:lnTo>
                  <a:pt x="0" y="35219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89458" y="774166"/>
            <a:ext cx="9109083" cy="71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7"/>
              </a:lnSpc>
            </a:pPr>
            <a:r>
              <a:rPr lang="en-US" sz="6221">
                <a:solidFill>
                  <a:srgbClr val="000000"/>
                </a:solidFill>
                <a:latin typeface="League Spartan"/>
              </a:rPr>
              <a:t>Fotos del Vehículo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9115" y="1900124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Derecha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9115" y="6190456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Izquierda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9817" y="6234157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Inferior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07678" y="1900124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Superior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10250" y="1749311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Delantera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82768" y="6039644"/>
            <a:ext cx="4472645" cy="23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000">
                <a:solidFill>
                  <a:srgbClr val="000000"/>
                </a:solidFill>
                <a:latin typeface="League Spartan"/>
              </a:rPr>
              <a:t>Parte Trasera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5066">
            <a:off x="9143878" y="995362"/>
            <a:ext cx="9144243" cy="0"/>
          </a:xfrm>
          <a:prstGeom prst="line">
            <a:avLst/>
          </a:prstGeom>
          <a:ln cap="flat" w="133350">
            <a:solidFill>
              <a:srgbClr val="ECCAB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4361" y="4358079"/>
            <a:ext cx="7675016" cy="5434395"/>
          </a:xfrm>
          <a:custGeom>
            <a:avLst/>
            <a:gdLst/>
            <a:ahLst/>
            <a:cxnLst/>
            <a:rect r="r" b="b" t="t" l="l"/>
            <a:pathLst>
              <a:path h="5434395" w="7675016">
                <a:moveTo>
                  <a:pt x="0" y="0"/>
                </a:moveTo>
                <a:lnTo>
                  <a:pt x="7675016" y="0"/>
                </a:lnTo>
                <a:lnTo>
                  <a:pt x="7675016" y="5434395"/>
                </a:lnTo>
                <a:lnTo>
                  <a:pt x="0" y="543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98349" y="4358079"/>
            <a:ext cx="7362499" cy="5434395"/>
          </a:xfrm>
          <a:custGeom>
            <a:avLst/>
            <a:gdLst/>
            <a:ahLst/>
            <a:cxnLst/>
            <a:rect r="r" b="b" t="t" l="l"/>
            <a:pathLst>
              <a:path h="5434395" w="7362499">
                <a:moveTo>
                  <a:pt x="0" y="0"/>
                </a:moveTo>
                <a:lnTo>
                  <a:pt x="7362498" y="0"/>
                </a:lnTo>
                <a:lnTo>
                  <a:pt x="7362498" y="5434395"/>
                </a:lnTo>
                <a:lnTo>
                  <a:pt x="0" y="5434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92691" y="990598"/>
            <a:ext cx="1410261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eague Spartan"/>
              </a:rPr>
              <a:t>Diagrama Esquemático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7575" y="2586411"/>
            <a:ext cx="1453187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rimson Pro"/>
              </a:rPr>
              <a:t>Componentes electromecánicos utilizados: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26414" y="0"/>
            <a:ext cx="6235172" cy="10287000"/>
            <a:chOff x="0" y="0"/>
            <a:chExt cx="2274608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4608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74608">
                  <a:moveTo>
                    <a:pt x="0" y="0"/>
                  </a:moveTo>
                  <a:lnTo>
                    <a:pt x="2274608" y="0"/>
                  </a:lnTo>
                  <a:lnTo>
                    <a:pt x="2274608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ECCAB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1544" y="2433561"/>
            <a:ext cx="3035027" cy="2288153"/>
          </a:xfrm>
          <a:custGeom>
            <a:avLst/>
            <a:gdLst/>
            <a:ahLst/>
            <a:cxnLst/>
            <a:rect r="r" b="b" t="t" l="l"/>
            <a:pathLst>
              <a:path h="2288153" w="3035027">
                <a:moveTo>
                  <a:pt x="0" y="0"/>
                </a:moveTo>
                <a:lnTo>
                  <a:pt x="3035027" y="0"/>
                </a:lnTo>
                <a:lnTo>
                  <a:pt x="3035027" y="2288153"/>
                </a:lnTo>
                <a:lnTo>
                  <a:pt x="0" y="2288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91210" y="6918003"/>
            <a:ext cx="3509497" cy="2347415"/>
          </a:xfrm>
          <a:custGeom>
            <a:avLst/>
            <a:gdLst/>
            <a:ahLst/>
            <a:cxnLst/>
            <a:rect r="r" b="b" t="t" l="l"/>
            <a:pathLst>
              <a:path h="2347415" w="3509497">
                <a:moveTo>
                  <a:pt x="0" y="0"/>
                </a:moveTo>
                <a:lnTo>
                  <a:pt x="3509497" y="0"/>
                </a:lnTo>
                <a:lnTo>
                  <a:pt x="3509497" y="2347415"/>
                </a:lnTo>
                <a:lnTo>
                  <a:pt x="0" y="2347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871" t="0" r="-1990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6655" y="2170557"/>
            <a:ext cx="3883312" cy="2814162"/>
          </a:xfrm>
          <a:custGeom>
            <a:avLst/>
            <a:gdLst/>
            <a:ahLst/>
            <a:cxnLst/>
            <a:rect r="r" b="b" t="t" l="l"/>
            <a:pathLst>
              <a:path h="2814162" w="3883312">
                <a:moveTo>
                  <a:pt x="0" y="0"/>
                </a:moveTo>
                <a:lnTo>
                  <a:pt x="3883312" y="0"/>
                </a:lnTo>
                <a:lnTo>
                  <a:pt x="3883312" y="2814162"/>
                </a:lnTo>
                <a:lnTo>
                  <a:pt x="0" y="28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558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96565" y="6141369"/>
            <a:ext cx="3764269" cy="3764269"/>
          </a:xfrm>
          <a:custGeom>
            <a:avLst/>
            <a:gdLst/>
            <a:ahLst/>
            <a:cxnLst/>
            <a:rect r="r" b="b" t="t" l="l"/>
            <a:pathLst>
              <a:path h="3764269" w="3764269">
                <a:moveTo>
                  <a:pt x="0" y="0"/>
                </a:moveTo>
                <a:lnTo>
                  <a:pt x="3764269" y="0"/>
                </a:lnTo>
                <a:lnTo>
                  <a:pt x="3764269" y="3764268"/>
                </a:lnTo>
                <a:lnTo>
                  <a:pt x="0" y="37642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60666" y="765175"/>
            <a:ext cx="145666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</a:rPr>
              <a:t>Componentes Electromecánicos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96376" y="2432048"/>
            <a:ext cx="3493485" cy="223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7"/>
              </a:lnSpc>
            </a:pPr>
            <a:r>
              <a:rPr lang="en-US" sz="2526">
                <a:solidFill>
                  <a:srgbClr val="000000"/>
                </a:solidFill>
                <a:latin typeface="League Spartan"/>
              </a:rPr>
              <a:t>Motores:</a:t>
            </a:r>
          </a:p>
          <a:p>
            <a:pPr>
              <a:lnSpc>
                <a:spcPts val="2358"/>
              </a:lnSpc>
            </a:pPr>
            <a:r>
              <a:rPr lang="en-US" sz="1684">
                <a:solidFill>
                  <a:srgbClr val="000000"/>
                </a:solidFill>
                <a:latin typeface="League Spartan"/>
              </a:rPr>
              <a:t>Los motores están diseñados para el movimiento y como sensores de rotación avanzado, puede modificar la velocidad y la posición en grado.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1544" y="6084219"/>
            <a:ext cx="4769520" cy="382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8"/>
              </a:lnSpc>
            </a:pPr>
            <a:r>
              <a:rPr lang="en-US" sz="2827">
                <a:solidFill>
                  <a:srgbClr val="000000"/>
                </a:solidFill>
                <a:latin typeface="League Spartan"/>
              </a:rPr>
              <a:t>Sensor de Color: </a:t>
            </a:r>
          </a:p>
          <a:p>
            <a:pPr>
              <a:lnSpc>
                <a:spcPts val="2638"/>
              </a:lnSpc>
            </a:pPr>
            <a:r>
              <a:rPr lang="en-US" sz="1884">
                <a:solidFill>
                  <a:srgbClr val="000000"/>
                </a:solidFill>
                <a:latin typeface="League Spartan"/>
              </a:rPr>
              <a:t>Este sensor, puede detectar el color reflejado y también puede usarse como fuente de luz. Colores detectables: Negro, Rojo, Blanco, Verde, Sin color.</a:t>
            </a:r>
          </a:p>
          <a:p>
            <a:pPr>
              <a:lnSpc>
                <a:spcPts val="2638"/>
              </a:lnSpc>
            </a:pPr>
          </a:p>
          <a:p>
            <a:pPr>
              <a:lnSpc>
                <a:spcPts val="2638"/>
              </a:lnSpc>
            </a:pPr>
            <a:r>
              <a:rPr lang="en-US" sz="1884">
                <a:solidFill>
                  <a:srgbClr val="000000"/>
                </a:solidFill>
                <a:latin typeface="League Spartan"/>
              </a:rPr>
              <a:t>Este, también puede medir la cantidad de color que es un color debido a que actúa como fuente de luz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8807" y="2316311"/>
            <a:ext cx="4152027" cy="240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8"/>
              </a:lnSpc>
            </a:pPr>
            <a:r>
              <a:rPr lang="en-US" sz="2649">
                <a:solidFill>
                  <a:srgbClr val="000000"/>
                </a:solidFill>
                <a:latin typeface="League Spartan"/>
              </a:rPr>
              <a:t>HuB:</a:t>
            </a:r>
          </a:p>
          <a:p>
            <a:pPr>
              <a:lnSpc>
                <a:spcPts val="2549"/>
              </a:lnSpc>
            </a:pPr>
            <a:r>
              <a:rPr lang="en-US" sz="1821">
                <a:solidFill>
                  <a:srgbClr val="000000"/>
                </a:solidFill>
                <a:latin typeface="League Spartan"/>
              </a:rPr>
              <a:t>El HuB es la unidad de control programable a la que pueden conectar los motores y sensores. Cuenta con interfaz intuitiva de luces y de botones que pueden funcinar de forma autónoma.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8964" y="6792226"/>
            <a:ext cx="3665194" cy="240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8"/>
              </a:lnSpc>
            </a:pPr>
            <a:r>
              <a:rPr lang="en-US" sz="2649">
                <a:solidFill>
                  <a:srgbClr val="000000"/>
                </a:solidFill>
                <a:latin typeface="League Spartan"/>
              </a:rPr>
              <a:t>Cámara HuskyLens:</a:t>
            </a:r>
          </a:p>
          <a:p>
            <a:pPr>
              <a:lnSpc>
                <a:spcPts val="2549"/>
              </a:lnSpc>
            </a:pPr>
            <a:r>
              <a:rPr lang="en-US" sz="1821">
                <a:solidFill>
                  <a:srgbClr val="000000"/>
                </a:solidFill>
                <a:latin typeface="League Spartan"/>
              </a:rPr>
              <a:t>La cámara será utilizada como sensor de color, movimiento, detector de objetos y como toma de desiciones en cuando a dirección.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DAFnxVAFOMY</dc:identifier>
  <dcterms:modified xsi:type="dcterms:W3CDTF">2011-08-01T06:04:30Z</dcterms:modified>
  <cp:revision>1</cp:revision>
  <dc:title>Presentación de propuesta comercial minimalista delicada sencilla llamativa</dc:title>
</cp:coreProperties>
</file>