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22"/>
  </p:notesMasterIdLst>
  <p:sldIdLst>
    <p:sldId id="256" r:id="rId2"/>
    <p:sldId id="259" r:id="rId3"/>
    <p:sldId id="260" r:id="rId4"/>
    <p:sldId id="280" r:id="rId5"/>
    <p:sldId id="261" r:id="rId6"/>
    <p:sldId id="263" r:id="rId7"/>
    <p:sldId id="264" r:id="rId8"/>
    <p:sldId id="265" r:id="rId9"/>
    <p:sldId id="269" r:id="rId10"/>
    <p:sldId id="266" r:id="rId11"/>
    <p:sldId id="273" r:id="rId12"/>
    <p:sldId id="267" r:id="rId13"/>
    <p:sldId id="270" r:id="rId14"/>
    <p:sldId id="268" r:id="rId15"/>
    <p:sldId id="275" r:id="rId16"/>
    <p:sldId id="277" r:id="rId17"/>
    <p:sldId id="276" r:id="rId18"/>
    <p:sldId id="279" r:id="rId19"/>
    <p:sldId id="274" r:id="rId20"/>
    <p:sldId id="272"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F1F"/>
    <a:srgbClr val="E37C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E19670-E74E-4B18-9279-FD7379683D92}" v="1224" dt="2025-05-17T14:19:42.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74" d="100"/>
          <a:sy n="74" d="100"/>
        </p:scale>
        <p:origin x="1013"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édéric Ferreira" userId="06fcde549c487a95" providerId="LiveId" clId="{CEE19670-E74E-4B18-9279-FD7379683D92}"/>
    <pc:docChg chg="undo redo custSel addSld delSld modSld sldOrd addMainMaster delMainMaster modMainMaster">
      <pc:chgData name="Frédéric Ferreira" userId="06fcde549c487a95" providerId="LiveId" clId="{CEE19670-E74E-4B18-9279-FD7379683D92}" dt="2025-05-17T14:19:57.753" v="17052" actId="1076"/>
      <pc:docMkLst>
        <pc:docMk/>
      </pc:docMkLst>
      <pc:sldChg chg="addSp delSp modSp new mod setBg modClrScheme addAnim delAnim modShow chgLayout">
        <pc:chgData name="Frédéric Ferreira" userId="06fcde549c487a95" providerId="LiveId" clId="{CEE19670-E74E-4B18-9279-FD7379683D92}" dt="2025-05-09T21:52:38.491" v="13580"/>
        <pc:sldMkLst>
          <pc:docMk/>
          <pc:sldMk cId="331340726" sldId="256"/>
        </pc:sldMkLst>
        <pc:spChg chg="mod ord">
          <ac:chgData name="Frédéric Ferreira" userId="06fcde549c487a95" providerId="LiveId" clId="{CEE19670-E74E-4B18-9279-FD7379683D92}" dt="2025-05-09T21:18:35.183" v="12676" actId="20577"/>
          <ac:spMkLst>
            <pc:docMk/>
            <pc:sldMk cId="331340726" sldId="256"/>
            <ac:spMk id="2" creationId="{17241B77-2635-3BE9-B85D-F36B47A36D1E}"/>
          </ac:spMkLst>
        </pc:spChg>
        <pc:spChg chg="add mod">
          <ac:chgData name="Frédéric Ferreira" userId="06fcde549c487a95" providerId="LiveId" clId="{CEE19670-E74E-4B18-9279-FD7379683D92}" dt="2025-05-09T21:18:16.058" v="12672" actId="20577"/>
          <ac:spMkLst>
            <pc:docMk/>
            <pc:sldMk cId="331340726" sldId="256"/>
            <ac:spMk id="4" creationId="{5935C61A-F24D-41D9-1539-05A89C2CFC73}"/>
          </ac:spMkLst>
        </pc:spChg>
        <pc:spChg chg="add mod">
          <ac:chgData name="Frédéric Ferreira" userId="06fcde549c487a95" providerId="LiveId" clId="{CEE19670-E74E-4B18-9279-FD7379683D92}" dt="2025-05-09T21:52:38.491" v="13580"/>
          <ac:spMkLst>
            <pc:docMk/>
            <pc:sldMk cId="331340726" sldId="256"/>
            <ac:spMk id="5" creationId="{E1C28FA8-94AF-377C-A0A3-0C788527B09D}"/>
          </ac:spMkLst>
        </pc:spChg>
        <pc:spChg chg="add">
          <ac:chgData name="Frédéric Ferreira" userId="06fcde549c487a95" providerId="LiveId" clId="{CEE19670-E74E-4B18-9279-FD7379683D92}" dt="2025-05-09T21:17:46.585" v="12666" actId="26606"/>
          <ac:spMkLst>
            <pc:docMk/>
            <pc:sldMk cId="331340726" sldId="256"/>
            <ac:spMk id="26" creationId="{774A975B-A886-5202-0489-6965514A0D14}"/>
          </ac:spMkLst>
        </pc:spChg>
        <pc:spChg chg="add">
          <ac:chgData name="Frédéric Ferreira" userId="06fcde549c487a95" providerId="LiveId" clId="{CEE19670-E74E-4B18-9279-FD7379683D92}" dt="2025-05-09T21:17:46.585" v="12666" actId="26606"/>
          <ac:spMkLst>
            <pc:docMk/>
            <pc:sldMk cId="331340726" sldId="256"/>
            <ac:spMk id="27" creationId="{EA67E988-5919-57BB-C7DE-D3EAD38A3045}"/>
          </ac:spMkLst>
        </pc:spChg>
        <pc:spChg chg="add">
          <ac:chgData name="Frédéric Ferreira" userId="06fcde549c487a95" providerId="LiveId" clId="{CEE19670-E74E-4B18-9279-FD7379683D92}" dt="2025-05-09T21:17:46.585" v="12666" actId="26606"/>
          <ac:spMkLst>
            <pc:docMk/>
            <pc:sldMk cId="331340726" sldId="256"/>
            <ac:spMk id="28" creationId="{C7EFAAB5-34A3-C2FC-70BA-7720CC8ADBAC}"/>
          </ac:spMkLst>
        </pc:spChg>
        <pc:spChg chg="add">
          <ac:chgData name="Frédéric Ferreira" userId="06fcde549c487a95" providerId="LiveId" clId="{CEE19670-E74E-4B18-9279-FD7379683D92}" dt="2025-05-09T21:17:46.585" v="12666" actId="26606"/>
          <ac:spMkLst>
            <pc:docMk/>
            <pc:sldMk cId="331340726" sldId="256"/>
            <ac:spMk id="30" creationId="{FDD57DDC-2075-7CBD-00B4-0A5FF09917FF}"/>
          </ac:spMkLst>
        </pc:spChg>
        <pc:picChg chg="add mod">
          <ac:chgData name="Frédéric Ferreira" userId="06fcde549c487a95" providerId="LiveId" clId="{CEE19670-E74E-4B18-9279-FD7379683D92}" dt="2025-05-09T21:18:00.910" v="12669" actId="1076"/>
          <ac:picMkLst>
            <pc:docMk/>
            <pc:sldMk cId="331340726" sldId="256"/>
            <ac:picMk id="3" creationId="{47EE918B-71FB-AE6F-D52B-806BEF4BD00B}"/>
          </ac:picMkLst>
        </pc:picChg>
      </pc:sldChg>
      <pc:sldChg chg="modSp new del mod">
        <pc:chgData name="Frédéric Ferreira" userId="06fcde549c487a95" providerId="LiveId" clId="{CEE19670-E74E-4B18-9279-FD7379683D92}" dt="2025-05-07T18:04:35.361" v="176" actId="47"/>
        <pc:sldMkLst>
          <pc:docMk/>
          <pc:sldMk cId="273794441" sldId="257"/>
        </pc:sldMkLst>
      </pc:sldChg>
      <pc:sldChg chg="new del">
        <pc:chgData name="Frédéric Ferreira" userId="06fcde549c487a95" providerId="LiveId" clId="{CEE19670-E74E-4B18-9279-FD7379683D92}" dt="2025-05-07T18:03:40.184" v="168" actId="47"/>
        <pc:sldMkLst>
          <pc:docMk/>
          <pc:sldMk cId="314991015" sldId="257"/>
        </pc:sldMkLst>
      </pc:sldChg>
      <pc:sldChg chg="addSp modSp new del mod">
        <pc:chgData name="Frédéric Ferreira" userId="06fcde549c487a95" providerId="LiveId" clId="{CEE19670-E74E-4B18-9279-FD7379683D92}" dt="2025-05-07T19:15:22.467" v="862" actId="47"/>
        <pc:sldMkLst>
          <pc:docMk/>
          <pc:sldMk cId="1330646522" sldId="257"/>
        </pc:sldMkLst>
      </pc:sldChg>
      <pc:sldChg chg="new del">
        <pc:chgData name="Frédéric Ferreira" userId="06fcde549c487a95" providerId="LiveId" clId="{CEE19670-E74E-4B18-9279-FD7379683D92}" dt="2025-05-07T19:07:27.626" v="800" actId="47"/>
        <pc:sldMkLst>
          <pc:docMk/>
          <pc:sldMk cId="917091661" sldId="258"/>
        </pc:sldMkLst>
      </pc:sldChg>
      <pc:sldChg chg="addSp delSp modSp add del mod modTransition setBg">
        <pc:chgData name="Frédéric Ferreira" userId="06fcde549c487a95" providerId="LiveId" clId="{CEE19670-E74E-4B18-9279-FD7379683D92}" dt="2025-05-13T10:55:33.802" v="15843" actId="20577"/>
        <pc:sldMkLst>
          <pc:docMk/>
          <pc:sldMk cId="875053812" sldId="259"/>
        </pc:sldMkLst>
        <pc:spChg chg="mod">
          <ac:chgData name="Frédéric Ferreira" userId="06fcde549c487a95" providerId="LiveId" clId="{CEE19670-E74E-4B18-9279-FD7379683D92}" dt="2025-05-07T19:14:28.423" v="858" actId="255"/>
          <ac:spMkLst>
            <pc:docMk/>
            <pc:sldMk cId="875053812" sldId="259"/>
            <ac:spMk id="2" creationId="{8C1D8EF9-194D-A9E0-87A5-2B0F90ECF483}"/>
          </ac:spMkLst>
        </pc:spChg>
        <pc:spChg chg="mod">
          <ac:chgData name="Frédéric Ferreira" userId="06fcde549c487a95" providerId="LiveId" clId="{CEE19670-E74E-4B18-9279-FD7379683D92}" dt="2025-05-09T21:00:41.048" v="12409" actId="20577"/>
          <ac:spMkLst>
            <pc:docMk/>
            <pc:sldMk cId="875053812" sldId="259"/>
            <ac:spMk id="4" creationId="{70414657-D76E-409C-63A9-7C99F7C17124}"/>
          </ac:spMkLst>
        </pc:spChg>
        <pc:spChg chg="add">
          <ac:chgData name="Frédéric Ferreira" userId="06fcde549c487a95" providerId="LiveId" clId="{CEE19670-E74E-4B18-9279-FD7379683D92}" dt="2025-05-07T18:07:17.095" v="180" actId="48537"/>
          <ac:spMkLst>
            <pc:docMk/>
            <pc:sldMk cId="875053812" sldId="259"/>
            <ac:spMk id="10" creationId="{774A975B-A886-5202-0489-6965514A0D14}"/>
          </ac:spMkLst>
        </pc:spChg>
        <pc:spChg chg="add mod">
          <ac:chgData name="Frédéric Ferreira" userId="06fcde549c487a95" providerId="LiveId" clId="{CEE19670-E74E-4B18-9279-FD7379683D92}" dt="2025-05-13T10:55:33.802" v="15843" actId="20577"/>
          <ac:spMkLst>
            <pc:docMk/>
            <pc:sldMk cId="875053812" sldId="259"/>
            <ac:spMk id="11" creationId="{4289899C-B2E9-72C3-68F8-6BDD311D2F8E}"/>
          </ac:spMkLst>
        </pc:spChg>
        <pc:spChg chg="add">
          <ac:chgData name="Frédéric Ferreira" userId="06fcde549c487a95" providerId="LiveId" clId="{CEE19670-E74E-4B18-9279-FD7379683D92}" dt="2025-05-07T18:07:17.095" v="180" actId="48537"/>
          <ac:spMkLst>
            <pc:docMk/>
            <pc:sldMk cId="875053812" sldId="259"/>
            <ac:spMk id="12" creationId="{9EE42DCE-4A4F-44C4-84E5-261B3BEEF1DA}"/>
          </ac:spMkLst>
        </pc:spChg>
        <pc:spChg chg="add">
          <ac:chgData name="Frédéric Ferreira" userId="06fcde549c487a95" providerId="LiveId" clId="{CEE19670-E74E-4B18-9279-FD7379683D92}" dt="2025-05-07T18:07:17.095" v="180" actId="48537"/>
          <ac:spMkLst>
            <pc:docMk/>
            <pc:sldMk cId="875053812" sldId="259"/>
            <ac:spMk id="14" creationId="{887F59F2-5FBC-40CD-AD35-376AECE49EA6}"/>
          </ac:spMkLst>
        </pc:spChg>
        <pc:picChg chg="add mod">
          <ac:chgData name="Frédéric Ferreira" userId="06fcde549c487a95" providerId="LiveId" clId="{CEE19670-E74E-4B18-9279-FD7379683D92}" dt="2025-05-09T07:41:46.375" v="4215" actId="1076"/>
          <ac:picMkLst>
            <pc:docMk/>
            <pc:sldMk cId="875053812" sldId="259"/>
            <ac:picMk id="15" creationId="{927B8722-8175-4F3E-B50D-C5B295144440}"/>
          </ac:picMkLst>
        </pc:picChg>
      </pc:sldChg>
      <pc:sldChg chg="addSp delSp modSp add mod modTransition setBg">
        <pc:chgData name="Frédéric Ferreira" userId="06fcde549c487a95" providerId="LiveId" clId="{CEE19670-E74E-4B18-9279-FD7379683D92}" dt="2025-05-17T14:19:57.753" v="17052" actId="1076"/>
        <pc:sldMkLst>
          <pc:docMk/>
          <pc:sldMk cId="592552442" sldId="260"/>
        </pc:sldMkLst>
        <pc:spChg chg="mod">
          <ac:chgData name="Frédéric Ferreira" userId="06fcde549c487a95" providerId="LiveId" clId="{CEE19670-E74E-4B18-9279-FD7379683D92}" dt="2025-05-11T10:48:03.117" v="13908" actId="20577"/>
          <ac:spMkLst>
            <pc:docMk/>
            <pc:sldMk cId="592552442" sldId="260"/>
            <ac:spMk id="2" creationId="{7C603791-CB41-1C91-37F7-969C6BB3C7DC}"/>
          </ac:spMkLst>
        </pc:spChg>
        <pc:spChg chg="mod">
          <ac:chgData name="Frédéric Ferreira" userId="06fcde549c487a95" providerId="LiveId" clId="{CEE19670-E74E-4B18-9279-FD7379683D92}" dt="2025-05-11T11:27:44.635" v="14467" actId="20577"/>
          <ac:spMkLst>
            <pc:docMk/>
            <pc:sldMk cId="592552442" sldId="260"/>
            <ac:spMk id="4" creationId="{0D5BCC9F-C50C-68E3-5466-F2F8EFF8F7D0}"/>
          </ac:spMkLst>
        </pc:spChg>
        <pc:spChg chg="mod">
          <ac:chgData name="Frédéric Ferreira" userId="06fcde549c487a95" providerId="LiveId" clId="{CEE19670-E74E-4B18-9279-FD7379683D92}" dt="2025-05-17T14:18:54.896" v="17042" actId="1076"/>
          <ac:spMkLst>
            <pc:docMk/>
            <pc:sldMk cId="592552442" sldId="260"/>
            <ac:spMk id="8" creationId="{DEB920B7-E2F3-670D-2600-B83AF8532A49}"/>
          </ac:spMkLst>
        </pc:spChg>
        <pc:spChg chg="add mod">
          <ac:chgData name="Frédéric Ferreira" userId="06fcde549c487a95" providerId="LiveId" clId="{CEE19670-E74E-4B18-9279-FD7379683D92}" dt="2025-05-17T14:19:57.753" v="17052" actId="1076"/>
          <ac:spMkLst>
            <pc:docMk/>
            <pc:sldMk cId="592552442" sldId="260"/>
            <ac:spMk id="11" creationId="{F5525E7A-0761-D1F8-9DFB-FE83B619918A}"/>
          </ac:spMkLst>
        </pc:spChg>
        <pc:spChg chg="add">
          <ac:chgData name="Frédéric Ferreira" userId="06fcde549c487a95" providerId="LiveId" clId="{CEE19670-E74E-4B18-9279-FD7379683D92}" dt="2025-05-07T18:40:45.956" v="536" actId="48537"/>
          <ac:spMkLst>
            <pc:docMk/>
            <pc:sldMk cId="592552442" sldId="260"/>
            <ac:spMk id="12" creationId="{774A975B-A886-5202-0489-6965514A0D14}"/>
          </ac:spMkLst>
        </pc:spChg>
        <pc:spChg chg="add mod">
          <ac:chgData name="Frédéric Ferreira" userId="06fcde549c487a95" providerId="LiveId" clId="{CEE19670-E74E-4B18-9279-FD7379683D92}" dt="2025-05-07T18:53:50.206" v="792"/>
          <ac:spMkLst>
            <pc:docMk/>
            <pc:sldMk cId="592552442" sldId="260"/>
            <ac:spMk id="13" creationId="{FD849033-E9DE-3937-A8F9-2ED20E8EA38E}"/>
          </ac:spMkLst>
        </pc:spChg>
        <pc:spChg chg="add">
          <ac:chgData name="Frédéric Ferreira" userId="06fcde549c487a95" providerId="LiveId" clId="{CEE19670-E74E-4B18-9279-FD7379683D92}" dt="2025-05-07T18:40:45.956" v="536" actId="48537"/>
          <ac:spMkLst>
            <pc:docMk/>
            <pc:sldMk cId="592552442" sldId="260"/>
            <ac:spMk id="14" creationId="{9EE42DCE-4A4F-44C4-84E5-261B3BEEF1DA}"/>
          </ac:spMkLst>
        </pc:spChg>
        <pc:spChg chg="add mod">
          <ac:chgData name="Frédéric Ferreira" userId="06fcde549c487a95" providerId="LiveId" clId="{CEE19670-E74E-4B18-9279-FD7379683D92}" dt="2025-05-11T11:16:32.600" v="14122" actId="1076"/>
          <ac:spMkLst>
            <pc:docMk/>
            <pc:sldMk cId="592552442" sldId="260"/>
            <ac:spMk id="15" creationId="{7E2B017A-415B-86B0-0900-6DF3973561D2}"/>
          </ac:spMkLst>
        </pc:spChg>
        <pc:spChg chg="add">
          <ac:chgData name="Frédéric Ferreira" userId="06fcde549c487a95" providerId="LiveId" clId="{CEE19670-E74E-4B18-9279-FD7379683D92}" dt="2025-05-07T18:40:45.956" v="536" actId="48537"/>
          <ac:spMkLst>
            <pc:docMk/>
            <pc:sldMk cId="592552442" sldId="260"/>
            <ac:spMk id="16" creationId="{887F59F2-5FBC-40CD-AD35-376AECE49EA6}"/>
          </ac:spMkLst>
        </pc:spChg>
        <pc:picChg chg="add mod">
          <ac:chgData name="Frédéric Ferreira" userId="06fcde549c487a95" providerId="LiveId" clId="{CEE19670-E74E-4B18-9279-FD7379683D92}" dt="2025-05-11T11:21:30.151" v="14139" actId="1076"/>
          <ac:picMkLst>
            <pc:docMk/>
            <pc:sldMk cId="592552442" sldId="260"/>
            <ac:picMk id="9" creationId="{3134AC01-7C66-7144-71E1-9BA053E10E22}"/>
          </ac:picMkLst>
        </pc:picChg>
      </pc:sldChg>
      <pc:sldChg chg="addSp delSp modSp add mod">
        <pc:chgData name="Frédéric Ferreira" userId="06fcde549c487a95" providerId="LiveId" clId="{CEE19670-E74E-4B18-9279-FD7379683D92}" dt="2025-05-17T14:06:48.473" v="16813" actId="255"/>
        <pc:sldMkLst>
          <pc:docMk/>
          <pc:sldMk cId="1802274786" sldId="261"/>
        </pc:sldMkLst>
        <pc:spChg chg="mod">
          <ac:chgData name="Frédéric Ferreira" userId="06fcde549c487a95" providerId="LiveId" clId="{CEE19670-E74E-4B18-9279-FD7379683D92}" dt="2025-05-07T20:24:27.358" v="2209"/>
          <ac:spMkLst>
            <pc:docMk/>
            <pc:sldMk cId="1802274786" sldId="261"/>
            <ac:spMk id="2" creationId="{6C471515-501C-FACC-8569-F76262066188}"/>
          </ac:spMkLst>
        </pc:spChg>
        <pc:spChg chg="add mod">
          <ac:chgData name="Frédéric Ferreira" userId="06fcde549c487a95" providerId="LiveId" clId="{CEE19670-E74E-4B18-9279-FD7379683D92}" dt="2025-05-07T20:30:30.686" v="2473" actId="1076"/>
          <ac:spMkLst>
            <pc:docMk/>
            <pc:sldMk cId="1802274786" sldId="261"/>
            <ac:spMk id="8" creationId="{3A20F16C-D8BD-3577-2F82-F8EB06CD8900}"/>
          </ac:spMkLst>
        </pc:spChg>
        <pc:spChg chg="add mod">
          <ac:chgData name="Frédéric Ferreira" userId="06fcde549c487a95" providerId="LiveId" clId="{CEE19670-E74E-4B18-9279-FD7379683D92}" dt="2025-05-07T20:30:30.686" v="2473" actId="1076"/>
          <ac:spMkLst>
            <pc:docMk/>
            <pc:sldMk cId="1802274786" sldId="261"/>
            <ac:spMk id="17" creationId="{B28FD237-BDBD-4854-1DF5-095A806AAC12}"/>
          </ac:spMkLst>
        </pc:spChg>
        <pc:spChg chg="add mod">
          <ac:chgData name="Frédéric Ferreira" userId="06fcde549c487a95" providerId="LiveId" clId="{CEE19670-E74E-4B18-9279-FD7379683D92}" dt="2025-05-07T20:36:52.069" v="2691" actId="1076"/>
          <ac:spMkLst>
            <pc:docMk/>
            <pc:sldMk cId="1802274786" sldId="261"/>
            <ac:spMk id="18" creationId="{92F0CA7E-D120-2F85-1D91-4D3DA8623A0B}"/>
          </ac:spMkLst>
        </pc:spChg>
        <pc:spChg chg="add mod">
          <ac:chgData name="Frédéric Ferreira" userId="06fcde549c487a95" providerId="LiveId" clId="{CEE19670-E74E-4B18-9279-FD7379683D92}" dt="2025-05-07T20:36:52.069" v="2691" actId="1076"/>
          <ac:spMkLst>
            <pc:docMk/>
            <pc:sldMk cId="1802274786" sldId="261"/>
            <ac:spMk id="19" creationId="{7385787B-C387-901F-6684-73BD60905D14}"/>
          </ac:spMkLst>
        </pc:spChg>
        <pc:spChg chg="add mod">
          <ac:chgData name="Frédéric Ferreira" userId="06fcde549c487a95" providerId="LiveId" clId="{CEE19670-E74E-4B18-9279-FD7379683D92}" dt="2025-05-17T14:06:44.078" v="16812" actId="255"/>
          <ac:spMkLst>
            <pc:docMk/>
            <pc:sldMk cId="1802274786" sldId="261"/>
            <ac:spMk id="20" creationId="{B2EE76B5-745F-7C69-3D70-631BCBB53C6E}"/>
          </ac:spMkLst>
        </pc:spChg>
        <pc:spChg chg="add mod">
          <ac:chgData name="Frédéric Ferreira" userId="06fcde549c487a95" providerId="LiveId" clId="{CEE19670-E74E-4B18-9279-FD7379683D92}" dt="2025-05-17T14:06:48.473" v="16813" actId="255"/>
          <ac:spMkLst>
            <pc:docMk/>
            <pc:sldMk cId="1802274786" sldId="261"/>
            <ac:spMk id="21" creationId="{42AFF86F-EE03-EB56-8E63-D2AF029D893E}"/>
          </ac:spMkLst>
        </pc:spChg>
        <pc:spChg chg="add mod">
          <ac:chgData name="Frédéric Ferreira" userId="06fcde549c487a95" providerId="LiveId" clId="{CEE19670-E74E-4B18-9279-FD7379683D92}" dt="2025-05-07T20:36:52.069" v="2691" actId="1076"/>
          <ac:spMkLst>
            <pc:docMk/>
            <pc:sldMk cId="1802274786" sldId="261"/>
            <ac:spMk id="22" creationId="{ECDDD71E-B1AB-1883-894D-012101525B55}"/>
          </ac:spMkLst>
        </pc:spChg>
        <pc:spChg chg="add mod">
          <ac:chgData name="Frédéric Ferreira" userId="06fcde549c487a95" providerId="LiveId" clId="{CEE19670-E74E-4B18-9279-FD7379683D92}" dt="2025-05-07T20:36:52.069" v="2691" actId="1076"/>
          <ac:spMkLst>
            <pc:docMk/>
            <pc:sldMk cId="1802274786" sldId="261"/>
            <ac:spMk id="23" creationId="{601408E8-D731-985E-ACB5-2D4947328AE2}"/>
          </ac:spMkLst>
        </pc:spChg>
        <pc:spChg chg="add mod">
          <ac:chgData name="Frédéric Ferreira" userId="06fcde549c487a95" providerId="LiveId" clId="{CEE19670-E74E-4B18-9279-FD7379683D92}" dt="2025-05-09T08:19:24.325" v="5040" actId="14100"/>
          <ac:spMkLst>
            <pc:docMk/>
            <pc:sldMk cId="1802274786" sldId="261"/>
            <ac:spMk id="24" creationId="{0468FC6C-D07E-AE0E-F178-2E133C6C90C3}"/>
          </ac:spMkLst>
        </pc:spChg>
        <pc:spChg chg="add mod">
          <ac:chgData name="Frédéric Ferreira" userId="06fcde549c487a95" providerId="LiveId" clId="{CEE19670-E74E-4B18-9279-FD7379683D92}" dt="2025-05-12T12:35:40.750" v="15821" actId="20577"/>
          <ac:spMkLst>
            <pc:docMk/>
            <pc:sldMk cId="1802274786" sldId="261"/>
            <ac:spMk id="26" creationId="{25970EFF-C2BD-8ACD-701C-C6B2D6D34718}"/>
          </ac:spMkLst>
        </pc:spChg>
        <pc:spChg chg="add mod">
          <ac:chgData name="Frédéric Ferreira" userId="06fcde549c487a95" providerId="LiveId" clId="{CEE19670-E74E-4B18-9279-FD7379683D92}" dt="2025-05-07T20:40:45.795" v="2777" actId="1076"/>
          <ac:spMkLst>
            <pc:docMk/>
            <pc:sldMk cId="1802274786" sldId="261"/>
            <ac:spMk id="28" creationId="{B68E4B5B-F240-235F-39F6-218857E48744}"/>
          </ac:spMkLst>
        </pc:spChg>
        <pc:spChg chg="add mod">
          <ac:chgData name="Frédéric Ferreira" userId="06fcde549c487a95" providerId="LiveId" clId="{CEE19670-E74E-4B18-9279-FD7379683D92}" dt="2025-05-07T20:13:13.086" v="2078" actId="14100"/>
          <ac:spMkLst>
            <pc:docMk/>
            <pc:sldMk cId="1802274786" sldId="261"/>
            <ac:spMk id="30" creationId="{E11087FE-FBA9-FD3F-68BD-29A22D5AE3CF}"/>
          </ac:spMkLst>
        </pc:spChg>
        <pc:spChg chg="add mod">
          <ac:chgData name="Frédéric Ferreira" userId="06fcde549c487a95" providerId="LiveId" clId="{CEE19670-E74E-4B18-9279-FD7379683D92}" dt="2025-05-07T20:12:45.741" v="2076" actId="20577"/>
          <ac:spMkLst>
            <pc:docMk/>
            <pc:sldMk cId="1802274786" sldId="261"/>
            <ac:spMk id="32" creationId="{A7B45F4F-D042-6892-2064-21B1E43AD6F1}"/>
          </ac:spMkLst>
        </pc:spChg>
        <pc:spChg chg="add mod">
          <ac:chgData name="Frédéric Ferreira" userId="06fcde549c487a95" providerId="LiveId" clId="{CEE19670-E74E-4B18-9279-FD7379683D92}" dt="2025-05-09T08:19:34.330" v="5041" actId="14100"/>
          <ac:spMkLst>
            <pc:docMk/>
            <pc:sldMk cId="1802274786" sldId="261"/>
            <ac:spMk id="34" creationId="{9D965D05-451E-FD74-D6A4-A52F3391DB10}"/>
          </ac:spMkLst>
        </pc:spChg>
        <pc:spChg chg="add mod">
          <ac:chgData name="Frédéric Ferreira" userId="06fcde549c487a95" providerId="LiveId" clId="{CEE19670-E74E-4B18-9279-FD7379683D92}" dt="2025-05-17T14:06:21.922" v="16810" actId="20577"/>
          <ac:spMkLst>
            <pc:docMk/>
            <pc:sldMk cId="1802274786" sldId="261"/>
            <ac:spMk id="35" creationId="{498921CF-8838-4C89-0C94-2185328F65F3}"/>
          </ac:spMkLst>
        </pc:spChg>
        <pc:spChg chg="add mod">
          <ac:chgData name="Frédéric Ferreira" userId="06fcde549c487a95" providerId="LiveId" clId="{CEE19670-E74E-4B18-9279-FD7379683D92}" dt="2025-05-17T14:05:25.005" v="16750" actId="1076"/>
          <ac:spMkLst>
            <pc:docMk/>
            <pc:sldMk cId="1802274786" sldId="261"/>
            <ac:spMk id="51" creationId="{73D367FE-56C0-7970-DA65-12DDC5ADFD03}"/>
          </ac:spMkLst>
        </pc:spChg>
        <pc:spChg chg="del">
          <ac:chgData name="Frédéric Ferreira" userId="06fcde549c487a95" providerId="LiveId" clId="{CEE19670-E74E-4B18-9279-FD7379683D92}" dt="2025-05-17T14:03:44.274" v="16710" actId="478"/>
          <ac:spMkLst>
            <pc:docMk/>
            <pc:sldMk cId="1802274786" sldId="261"/>
            <ac:spMk id="74" creationId="{C27F4D6B-C266-DA4B-C8FC-DC7EF55A45A9}"/>
          </ac:spMkLst>
        </pc:spChg>
        <pc:spChg chg="add mod">
          <ac:chgData name="Frédéric Ferreira" userId="06fcde549c487a95" providerId="LiveId" clId="{CEE19670-E74E-4B18-9279-FD7379683D92}" dt="2025-05-17T14:06:36.836" v="16811" actId="255"/>
          <ac:spMkLst>
            <pc:docMk/>
            <pc:sldMk cId="1802274786" sldId="261"/>
            <ac:spMk id="76" creationId="{4CB01FCC-E2B7-87B9-44BB-98F3128BD8C3}"/>
          </ac:spMkLst>
        </pc:spChg>
        <pc:spChg chg="add mod">
          <ac:chgData name="Frédéric Ferreira" userId="06fcde549c487a95" providerId="LiveId" clId="{CEE19670-E74E-4B18-9279-FD7379683D92}" dt="2025-05-17T14:05:02.490" v="16747" actId="20577"/>
          <ac:spMkLst>
            <pc:docMk/>
            <pc:sldMk cId="1802274786" sldId="261"/>
            <ac:spMk id="78" creationId="{91E87494-9044-08D7-3F77-5B06CF5FD727}"/>
          </ac:spMkLst>
        </pc:spChg>
        <pc:spChg chg="add mod">
          <ac:chgData name="Frédéric Ferreira" userId="06fcde549c487a95" providerId="LiveId" clId="{CEE19670-E74E-4B18-9279-FD7379683D92}" dt="2025-05-17T14:04:28.140" v="16741" actId="255"/>
          <ac:spMkLst>
            <pc:docMk/>
            <pc:sldMk cId="1802274786" sldId="261"/>
            <ac:spMk id="79" creationId="{8814DD2E-B05A-4298-863A-390184C3EBDE}"/>
          </ac:spMkLst>
        </pc:spChg>
        <pc:spChg chg="add mod">
          <ac:chgData name="Frédéric Ferreira" userId="06fcde549c487a95" providerId="LiveId" clId="{CEE19670-E74E-4B18-9279-FD7379683D92}" dt="2025-05-17T14:05:42.915" v="16776" actId="255"/>
          <ac:spMkLst>
            <pc:docMk/>
            <pc:sldMk cId="1802274786" sldId="261"/>
            <ac:spMk id="80" creationId="{EF14B331-0BDB-DA13-A0AF-34DC7468E25F}"/>
          </ac:spMkLst>
        </pc:spChg>
        <pc:picChg chg="mod">
          <ac:chgData name="Frédéric Ferreira" userId="06fcde549c487a95" providerId="LiveId" clId="{CEE19670-E74E-4B18-9279-FD7379683D92}" dt="2025-05-09T08:19:45.482" v="5044" actId="1076"/>
          <ac:picMkLst>
            <pc:docMk/>
            <pc:sldMk cId="1802274786" sldId="261"/>
            <ac:picMk id="7" creationId="{7EA61CBB-3FE9-6FC6-962C-2BF7D957C422}"/>
          </ac:picMkLst>
        </pc:picChg>
        <pc:picChg chg="add mod">
          <ac:chgData name="Frédéric Ferreira" userId="06fcde549c487a95" providerId="LiveId" clId="{CEE19670-E74E-4B18-9279-FD7379683D92}" dt="2025-05-07T20:30:30.686" v="2473" actId="1076"/>
          <ac:picMkLst>
            <pc:docMk/>
            <pc:sldMk cId="1802274786" sldId="261"/>
            <ac:picMk id="9" creationId="{F7587B9E-A587-31B1-BADD-03695229FDFF}"/>
          </ac:picMkLst>
        </pc:picChg>
        <pc:cxnChg chg="add mod">
          <ac:chgData name="Frédéric Ferreira" userId="06fcde549c487a95" providerId="LiveId" clId="{CEE19670-E74E-4B18-9279-FD7379683D92}" dt="2025-05-09T08:19:34.330" v="5041" actId="14100"/>
          <ac:cxnSpMkLst>
            <pc:docMk/>
            <pc:sldMk cId="1802274786" sldId="261"/>
            <ac:cxnSpMk id="37" creationId="{B7E97249-7BE3-4998-933A-D9D1DF768E61}"/>
          </ac:cxnSpMkLst>
        </pc:cxnChg>
        <pc:cxnChg chg="add mod">
          <ac:chgData name="Frédéric Ferreira" userId="06fcde549c487a95" providerId="LiveId" clId="{CEE19670-E74E-4B18-9279-FD7379683D92}" dt="2025-05-12T12:57:39.924" v="15822" actId="14100"/>
          <ac:cxnSpMkLst>
            <pc:docMk/>
            <pc:sldMk cId="1802274786" sldId="261"/>
            <ac:cxnSpMk id="38" creationId="{542BF536-E3E2-1EC8-C596-756BA8252C78}"/>
          </ac:cxnSpMkLst>
        </pc:cxnChg>
        <pc:cxnChg chg="add mod">
          <ac:chgData name="Frédéric Ferreira" userId="06fcde549c487a95" providerId="LiveId" clId="{CEE19670-E74E-4B18-9279-FD7379683D92}" dt="2025-05-09T08:19:34.330" v="5041" actId="14100"/>
          <ac:cxnSpMkLst>
            <pc:docMk/>
            <pc:sldMk cId="1802274786" sldId="261"/>
            <ac:cxnSpMk id="41" creationId="{520190BB-E38D-459E-4175-E17AD9A5A1A4}"/>
          </ac:cxnSpMkLst>
        </pc:cxnChg>
        <pc:cxnChg chg="add mod">
          <ac:chgData name="Frédéric Ferreira" userId="06fcde549c487a95" providerId="LiveId" clId="{CEE19670-E74E-4B18-9279-FD7379683D92}" dt="2025-05-07T20:39:07.795" v="2735" actId="14100"/>
          <ac:cxnSpMkLst>
            <pc:docMk/>
            <pc:sldMk cId="1802274786" sldId="261"/>
            <ac:cxnSpMk id="52" creationId="{317084D4-35A0-B2D1-5355-149D1372026E}"/>
          </ac:cxnSpMkLst>
        </pc:cxnChg>
        <pc:cxnChg chg="add del mod">
          <ac:chgData name="Frédéric Ferreira" userId="06fcde549c487a95" providerId="LiveId" clId="{CEE19670-E74E-4B18-9279-FD7379683D92}" dt="2025-05-07T20:36:21.877" v="2687" actId="14100"/>
          <ac:cxnSpMkLst>
            <pc:docMk/>
            <pc:sldMk cId="1802274786" sldId="261"/>
            <ac:cxnSpMk id="63" creationId="{808F402E-38AA-4E44-1197-4011A27BA5C9}"/>
          </ac:cxnSpMkLst>
        </pc:cxnChg>
        <pc:cxnChg chg="del mod">
          <ac:chgData name="Frédéric Ferreira" userId="06fcde549c487a95" providerId="LiveId" clId="{CEE19670-E74E-4B18-9279-FD7379683D92}" dt="2025-05-17T14:03:47.898" v="16711" actId="478"/>
          <ac:cxnSpMkLst>
            <pc:docMk/>
            <pc:sldMk cId="1802274786" sldId="261"/>
            <ac:cxnSpMk id="71" creationId="{56F543BC-DC13-A12C-39CF-D00536438A4B}"/>
          </ac:cxnSpMkLst>
        </pc:cxnChg>
      </pc:sldChg>
      <pc:sldChg chg="addSp modSp add del mod modTransition setBg">
        <pc:chgData name="Frédéric Ferreira" userId="06fcde549c487a95" providerId="LiveId" clId="{CEE19670-E74E-4B18-9279-FD7379683D92}" dt="2025-05-07T19:07:23.156" v="799" actId="47"/>
        <pc:sldMkLst>
          <pc:docMk/>
          <pc:sldMk cId="1894549052" sldId="261"/>
        </pc:sldMkLst>
      </pc:sldChg>
      <pc:sldChg chg="addSp modSp add del mod modTransition setBg">
        <pc:chgData name="Frédéric Ferreira" userId="06fcde549c487a95" providerId="LiveId" clId="{CEE19670-E74E-4B18-9279-FD7379683D92}" dt="2025-05-07T18:52:48.185" v="786" actId="47"/>
        <pc:sldMkLst>
          <pc:docMk/>
          <pc:sldMk cId="2114899908" sldId="261"/>
        </pc:sldMkLst>
      </pc:sldChg>
      <pc:sldChg chg="addSp delSp modSp add del mod">
        <pc:chgData name="Frédéric Ferreira" userId="06fcde549c487a95" providerId="LiveId" clId="{CEE19670-E74E-4B18-9279-FD7379683D92}" dt="2025-05-12T10:20:32.156" v="15512" actId="47"/>
        <pc:sldMkLst>
          <pc:docMk/>
          <pc:sldMk cId="706997407" sldId="262"/>
        </pc:sldMkLst>
      </pc:sldChg>
      <pc:sldChg chg="addSp modSp add del mod modTransition setBg">
        <pc:chgData name="Frédéric Ferreira" userId="06fcde549c487a95" providerId="LiveId" clId="{CEE19670-E74E-4B18-9279-FD7379683D92}" dt="2025-05-07T19:07:21.559" v="798" actId="47"/>
        <pc:sldMkLst>
          <pc:docMk/>
          <pc:sldMk cId="2566301562" sldId="262"/>
        </pc:sldMkLst>
      </pc:sldChg>
      <pc:sldChg chg="addSp delSp modSp mod">
        <pc:chgData name="Frédéric Ferreira" userId="06fcde549c487a95" providerId="LiveId" clId="{CEE19670-E74E-4B18-9279-FD7379683D92}" dt="2025-05-17T14:14:03.924" v="16916" actId="1076"/>
        <pc:sldMkLst>
          <pc:docMk/>
          <pc:sldMk cId="1327975656" sldId="263"/>
        </pc:sldMkLst>
        <pc:spChg chg="add mod">
          <ac:chgData name="Frédéric Ferreira" userId="06fcde549c487a95" providerId="LiveId" clId="{CEE19670-E74E-4B18-9279-FD7379683D92}" dt="2025-05-17T14:08:11.153" v="16820" actId="1076"/>
          <ac:spMkLst>
            <pc:docMk/>
            <pc:sldMk cId="1327975656" sldId="263"/>
            <ac:spMk id="4" creationId="{208639D5-7704-A7F0-9C38-104B4731C226}"/>
          </ac:spMkLst>
        </pc:spChg>
        <pc:spChg chg="mod">
          <ac:chgData name="Frédéric Ferreira" userId="06fcde549c487a95" providerId="LiveId" clId="{CEE19670-E74E-4B18-9279-FD7379683D92}" dt="2025-05-09T08:21:40.629" v="5051" actId="20577"/>
          <ac:spMkLst>
            <pc:docMk/>
            <pc:sldMk cId="1327975656" sldId="263"/>
            <ac:spMk id="9" creationId="{5C531D05-FEAD-570C-2F9D-2F81E5D7AA05}"/>
          </ac:spMkLst>
        </pc:spChg>
        <pc:spChg chg="mod">
          <ac:chgData name="Frédéric Ferreira" userId="06fcde549c487a95" providerId="LiveId" clId="{CEE19670-E74E-4B18-9279-FD7379683D92}" dt="2025-05-17T14:09:03.089" v="16831" actId="14100"/>
          <ac:spMkLst>
            <pc:docMk/>
            <pc:sldMk cId="1327975656" sldId="263"/>
            <ac:spMk id="18" creationId="{EDA2D3ED-F7C0-8A3C-8B47-86784DF9C635}"/>
          </ac:spMkLst>
        </pc:spChg>
        <pc:spChg chg="mod">
          <ac:chgData name="Frédéric Ferreira" userId="06fcde549c487a95" providerId="LiveId" clId="{CEE19670-E74E-4B18-9279-FD7379683D92}" dt="2025-05-17T14:08:13.888" v="16821" actId="14100"/>
          <ac:spMkLst>
            <pc:docMk/>
            <pc:sldMk cId="1327975656" sldId="263"/>
            <ac:spMk id="19" creationId="{381A6115-7A0C-2B60-CFCF-399425E6C3DA}"/>
          </ac:spMkLst>
        </pc:spChg>
        <pc:spChg chg="mod">
          <ac:chgData name="Frédéric Ferreira" userId="06fcde549c487a95" providerId="LiveId" clId="{CEE19670-E74E-4B18-9279-FD7379683D92}" dt="2025-05-17T14:07:35.477" v="16818" actId="1076"/>
          <ac:spMkLst>
            <pc:docMk/>
            <pc:sldMk cId="1327975656" sldId="263"/>
            <ac:spMk id="21" creationId="{B4EEB0AB-E7EE-28D3-4F9A-7D881EE8982E}"/>
          </ac:spMkLst>
        </pc:spChg>
        <pc:spChg chg="add mod">
          <ac:chgData name="Frédéric Ferreira" userId="06fcde549c487a95" providerId="LiveId" clId="{CEE19670-E74E-4B18-9279-FD7379683D92}" dt="2025-05-17T14:12:22.557" v="16910" actId="1076"/>
          <ac:spMkLst>
            <pc:docMk/>
            <pc:sldMk cId="1327975656" sldId="263"/>
            <ac:spMk id="22" creationId="{00813A0C-1525-11D2-8764-D600060E3461}"/>
          </ac:spMkLst>
        </pc:spChg>
        <pc:spChg chg="mod">
          <ac:chgData name="Frédéric Ferreira" userId="06fcde549c487a95" providerId="LiveId" clId="{CEE19670-E74E-4B18-9279-FD7379683D92}" dt="2025-05-17T14:14:03.924" v="16916" actId="1076"/>
          <ac:spMkLst>
            <pc:docMk/>
            <pc:sldMk cId="1327975656" sldId="263"/>
            <ac:spMk id="26" creationId="{E15BBA26-0EC7-780E-F43A-62C72F7457B5}"/>
          </ac:spMkLst>
        </pc:spChg>
        <pc:spChg chg="mod">
          <ac:chgData name="Frédéric Ferreira" userId="06fcde549c487a95" providerId="LiveId" clId="{CEE19670-E74E-4B18-9279-FD7379683D92}" dt="2025-05-17T14:12:06.985" v="16906" actId="1076"/>
          <ac:spMkLst>
            <pc:docMk/>
            <pc:sldMk cId="1327975656" sldId="263"/>
            <ac:spMk id="29" creationId="{05E3A6A6-D3A8-0C45-3F1A-1D371C792F3F}"/>
          </ac:spMkLst>
        </pc:spChg>
        <pc:spChg chg="del">
          <ac:chgData name="Frédéric Ferreira" userId="06fcde549c487a95" providerId="LiveId" clId="{CEE19670-E74E-4B18-9279-FD7379683D92}" dt="2025-05-17T14:12:09.116" v="16907" actId="478"/>
          <ac:spMkLst>
            <pc:docMk/>
            <pc:sldMk cId="1327975656" sldId="263"/>
            <ac:spMk id="45" creationId="{AB6E24DF-914D-EA9D-81D4-90263CDBF9C8}"/>
          </ac:spMkLst>
        </pc:spChg>
        <pc:spChg chg="mod">
          <ac:chgData name="Frédéric Ferreira" userId="06fcde549c487a95" providerId="LiveId" clId="{CEE19670-E74E-4B18-9279-FD7379683D92}" dt="2025-05-09T07:42:19.331" v="4226" actId="20577"/>
          <ac:spMkLst>
            <pc:docMk/>
            <pc:sldMk cId="1327975656" sldId="263"/>
            <ac:spMk id="46" creationId="{6A01FCB3-683F-D283-C421-B4C2ED5B2AB0}"/>
          </ac:spMkLst>
        </pc:spChg>
        <pc:spChg chg="mod">
          <ac:chgData name="Frédéric Ferreira" userId="06fcde549c487a95" providerId="LiveId" clId="{CEE19670-E74E-4B18-9279-FD7379683D92}" dt="2025-05-17T14:08:23.613" v="16823" actId="14100"/>
          <ac:spMkLst>
            <pc:docMk/>
            <pc:sldMk cId="1327975656" sldId="263"/>
            <ac:spMk id="58" creationId="{BB98326A-DF77-D5B8-1D76-38430D1C3C99}"/>
          </ac:spMkLst>
        </pc:spChg>
        <pc:picChg chg="mod">
          <ac:chgData name="Frédéric Ferreira" userId="06fcde549c487a95" providerId="LiveId" clId="{CEE19670-E74E-4B18-9279-FD7379683D92}" dt="2025-05-17T14:08:26.684" v="16824" actId="1076"/>
          <ac:picMkLst>
            <pc:docMk/>
            <pc:sldMk cId="1327975656" sldId="263"/>
            <ac:picMk id="65" creationId="{C0643668-1326-9FE6-58C1-4C3BF40923B4}"/>
          </ac:picMkLst>
        </pc:picChg>
        <pc:cxnChg chg="mod">
          <ac:chgData name="Frédéric Ferreira" userId="06fcde549c487a95" providerId="LiveId" clId="{CEE19670-E74E-4B18-9279-FD7379683D92}" dt="2025-05-17T14:14:03.924" v="16916" actId="1076"/>
          <ac:cxnSpMkLst>
            <pc:docMk/>
            <pc:sldMk cId="1327975656" sldId="263"/>
            <ac:cxnSpMk id="34" creationId="{69BFB1CA-6299-68F9-11B3-8ED7ADCA06CA}"/>
          </ac:cxnSpMkLst>
        </pc:cxnChg>
        <pc:cxnChg chg="mod">
          <ac:chgData name="Frédéric Ferreira" userId="06fcde549c487a95" providerId="LiveId" clId="{CEE19670-E74E-4B18-9279-FD7379683D92}" dt="2025-05-17T14:09:15.772" v="16832" actId="14100"/>
          <ac:cxnSpMkLst>
            <pc:docMk/>
            <pc:sldMk cId="1327975656" sldId="263"/>
            <ac:cxnSpMk id="60" creationId="{E7A1AFC2-B67D-EBDA-859B-F305B8EF2BC1}"/>
          </ac:cxnSpMkLst>
        </pc:cxnChg>
        <pc:cxnChg chg="mod">
          <ac:chgData name="Frédéric Ferreira" userId="06fcde549c487a95" providerId="LiveId" clId="{CEE19670-E74E-4B18-9279-FD7379683D92}" dt="2025-05-17T14:09:19.974" v="16833" actId="14100"/>
          <ac:cxnSpMkLst>
            <pc:docMk/>
            <pc:sldMk cId="1327975656" sldId="263"/>
            <ac:cxnSpMk id="61" creationId="{1FA01BE1-CFE5-0DF1-B884-DF07460D8020}"/>
          </ac:cxnSpMkLst>
        </pc:cxnChg>
      </pc:sldChg>
      <pc:sldChg chg="addSp modSp add del mod modTransition setBg">
        <pc:chgData name="Frédéric Ferreira" userId="06fcde549c487a95" providerId="LiveId" clId="{CEE19670-E74E-4B18-9279-FD7379683D92}" dt="2025-05-07T19:07:20.569" v="797" actId="47"/>
        <pc:sldMkLst>
          <pc:docMk/>
          <pc:sldMk cId="3538109557" sldId="263"/>
        </pc:sldMkLst>
      </pc:sldChg>
      <pc:sldChg chg="addSp delSp modSp mod">
        <pc:chgData name="Frédéric Ferreira" userId="06fcde549c487a95" providerId="LiveId" clId="{CEE19670-E74E-4B18-9279-FD7379683D92}" dt="2025-05-17T14:17:26.080" v="17034" actId="20577"/>
        <pc:sldMkLst>
          <pc:docMk/>
          <pc:sldMk cId="483280146" sldId="264"/>
        </pc:sldMkLst>
        <pc:spChg chg="mod">
          <ac:chgData name="Frédéric Ferreira" userId="06fcde549c487a95" providerId="LiveId" clId="{CEE19670-E74E-4B18-9279-FD7379683D92}" dt="2025-05-17T14:17:26.080" v="17034" actId="20577"/>
          <ac:spMkLst>
            <pc:docMk/>
            <pc:sldMk cId="483280146" sldId="264"/>
            <ac:spMk id="27" creationId="{94F05B01-9D8F-7FDA-A957-BB0847B0A302}"/>
          </ac:spMkLst>
        </pc:spChg>
        <pc:picChg chg="add mod">
          <ac:chgData name="Frédéric Ferreira" userId="06fcde549c487a95" providerId="LiveId" clId="{CEE19670-E74E-4B18-9279-FD7379683D92}" dt="2025-05-14T15:42:13.457" v="16663" actId="1076"/>
          <ac:picMkLst>
            <pc:docMk/>
            <pc:sldMk cId="483280146" sldId="264"/>
            <ac:picMk id="4" creationId="{8005D5ED-46E4-46F2-A7DC-62053C7511B6}"/>
          </ac:picMkLst>
        </pc:picChg>
      </pc:sldChg>
      <pc:sldChg chg="addSp delSp modSp mod">
        <pc:chgData name="Frédéric Ferreira" userId="06fcde549c487a95" providerId="LiveId" clId="{CEE19670-E74E-4B18-9279-FD7379683D92}" dt="2025-05-14T10:33:02.789" v="16418" actId="14100"/>
        <pc:sldMkLst>
          <pc:docMk/>
          <pc:sldMk cId="3377843031" sldId="265"/>
        </pc:sldMkLst>
        <pc:spChg chg="add mod">
          <ac:chgData name="Frédéric Ferreira" userId="06fcde549c487a95" providerId="LiveId" clId="{CEE19670-E74E-4B18-9279-FD7379683D92}" dt="2025-05-14T10:33:02.789" v="16418" actId="14100"/>
          <ac:spMkLst>
            <pc:docMk/>
            <pc:sldMk cId="3377843031" sldId="265"/>
            <ac:spMk id="7" creationId="{32A9653D-B664-D00C-6BDE-28553F3FE8EC}"/>
          </ac:spMkLst>
        </pc:spChg>
        <pc:picChg chg="add mod">
          <ac:chgData name="Frédéric Ferreira" userId="06fcde549c487a95" providerId="LiveId" clId="{CEE19670-E74E-4B18-9279-FD7379683D92}" dt="2025-05-14T10:32:53.176" v="16417" actId="1076"/>
          <ac:picMkLst>
            <pc:docMk/>
            <pc:sldMk cId="3377843031" sldId="265"/>
            <ac:picMk id="6" creationId="{522CACE4-0993-1820-EDF2-CFDCA8FB2E02}"/>
          </ac:picMkLst>
        </pc:picChg>
        <pc:picChg chg="add mod">
          <ac:chgData name="Frédéric Ferreira" userId="06fcde549c487a95" providerId="LiveId" clId="{CEE19670-E74E-4B18-9279-FD7379683D92}" dt="2025-05-09T08:40:26.282" v="5264" actId="1076"/>
          <ac:picMkLst>
            <pc:docMk/>
            <pc:sldMk cId="3377843031" sldId="265"/>
            <ac:picMk id="17" creationId="{F53D4B38-D371-C56D-3C8F-65110280B646}"/>
          </ac:picMkLst>
        </pc:picChg>
        <pc:picChg chg="add mod">
          <ac:chgData name="Frédéric Ferreira" userId="06fcde549c487a95" providerId="LiveId" clId="{CEE19670-E74E-4B18-9279-FD7379683D92}" dt="2025-05-09T17:24:04.148" v="9286" actId="14100"/>
          <ac:picMkLst>
            <pc:docMk/>
            <pc:sldMk cId="3377843031" sldId="265"/>
            <ac:picMk id="19" creationId="{87B38FDF-A394-2440-9312-82EAA3610DF5}"/>
          </ac:picMkLst>
        </pc:picChg>
      </pc:sldChg>
      <pc:sldChg chg="addSp delSp modSp mod">
        <pc:chgData name="Frédéric Ferreira" userId="06fcde549c487a95" providerId="LiveId" clId="{CEE19670-E74E-4B18-9279-FD7379683D92}" dt="2025-05-14T15:45:19.043" v="16678" actId="1076"/>
        <pc:sldMkLst>
          <pc:docMk/>
          <pc:sldMk cId="4035752036" sldId="266"/>
        </pc:sldMkLst>
        <pc:spChg chg="mod">
          <ac:chgData name="Frédéric Ferreira" userId="06fcde549c487a95" providerId="LiveId" clId="{CEE19670-E74E-4B18-9279-FD7379683D92}" dt="2025-05-09T09:06:14.302" v="5380" actId="1076"/>
          <ac:spMkLst>
            <pc:docMk/>
            <pc:sldMk cId="4035752036" sldId="266"/>
            <ac:spMk id="8" creationId="{FE99CFEF-1C5C-E16E-702D-1FDBC4AB809E}"/>
          </ac:spMkLst>
        </pc:spChg>
        <pc:spChg chg="mod ord">
          <ac:chgData name="Frédéric Ferreira" userId="06fcde549c487a95" providerId="LiveId" clId="{CEE19670-E74E-4B18-9279-FD7379683D92}" dt="2025-05-09T09:05:59.173" v="5378" actId="1076"/>
          <ac:spMkLst>
            <pc:docMk/>
            <pc:sldMk cId="4035752036" sldId="266"/>
            <ac:spMk id="20" creationId="{C6407175-663C-09DC-50C2-6ED030DF582F}"/>
          </ac:spMkLst>
        </pc:spChg>
        <pc:spChg chg="mod">
          <ac:chgData name="Frédéric Ferreira" userId="06fcde549c487a95" providerId="LiveId" clId="{CEE19670-E74E-4B18-9279-FD7379683D92}" dt="2025-05-09T13:03:50.211" v="8451" actId="207"/>
          <ac:spMkLst>
            <pc:docMk/>
            <pc:sldMk cId="4035752036" sldId="266"/>
            <ac:spMk id="21" creationId="{74CEC8DD-7251-900F-07B8-65D344DC5BEB}"/>
          </ac:spMkLst>
        </pc:spChg>
        <pc:picChg chg="add mod ord">
          <ac:chgData name="Frédéric Ferreira" userId="06fcde549c487a95" providerId="LiveId" clId="{CEE19670-E74E-4B18-9279-FD7379683D92}" dt="2025-05-14T15:45:19.043" v="16678" actId="1076"/>
          <ac:picMkLst>
            <pc:docMk/>
            <pc:sldMk cId="4035752036" sldId="266"/>
            <ac:picMk id="5" creationId="{93689386-D63B-FA42-0194-71F792F8FD8E}"/>
          </ac:picMkLst>
        </pc:picChg>
        <pc:cxnChg chg="mod">
          <ac:chgData name="Frédéric Ferreira" userId="06fcde549c487a95" providerId="LiveId" clId="{CEE19670-E74E-4B18-9279-FD7379683D92}" dt="2025-05-09T09:06:21.923" v="5381" actId="1076"/>
          <ac:cxnSpMkLst>
            <pc:docMk/>
            <pc:sldMk cId="4035752036" sldId="266"/>
            <ac:cxnSpMk id="10" creationId="{ABE06224-86EC-2D3C-26FD-3E7F1F6FEF4E}"/>
          </ac:cxnSpMkLst>
        </pc:cxnChg>
        <pc:cxnChg chg="mod">
          <ac:chgData name="Frédéric Ferreira" userId="06fcde549c487a95" providerId="LiveId" clId="{CEE19670-E74E-4B18-9279-FD7379683D92}" dt="2025-05-09T09:06:03.622" v="5379" actId="14100"/>
          <ac:cxnSpMkLst>
            <pc:docMk/>
            <pc:sldMk cId="4035752036" sldId="266"/>
            <ac:cxnSpMk id="22" creationId="{807FE06B-C8C1-9B6A-5B71-B39482417658}"/>
          </ac:cxnSpMkLst>
        </pc:cxnChg>
      </pc:sldChg>
      <pc:sldChg chg="addSp delSp modSp mod">
        <pc:chgData name="Frédéric Ferreira" userId="06fcde549c487a95" providerId="LiveId" clId="{CEE19670-E74E-4B18-9279-FD7379683D92}" dt="2025-05-12T10:27:23.807" v="15683" actId="20577"/>
        <pc:sldMkLst>
          <pc:docMk/>
          <pc:sldMk cId="2333594244" sldId="267"/>
        </pc:sldMkLst>
        <pc:spChg chg="mod">
          <ac:chgData name="Frédéric Ferreira" userId="06fcde549c487a95" providerId="LiveId" clId="{CEE19670-E74E-4B18-9279-FD7379683D92}" dt="2025-05-09T13:03:10.409" v="8443" actId="20577"/>
          <ac:spMkLst>
            <pc:docMk/>
            <pc:sldMk cId="2333594244" sldId="267"/>
            <ac:spMk id="2" creationId="{888341B5-0507-EF2D-73AB-9AD330C29FD1}"/>
          </ac:spMkLst>
        </pc:spChg>
        <pc:spChg chg="add mod">
          <ac:chgData name="Frédéric Ferreira" userId="06fcde549c487a95" providerId="LiveId" clId="{CEE19670-E74E-4B18-9279-FD7379683D92}" dt="2025-05-09T12:02:28.120" v="7443" actId="1076"/>
          <ac:spMkLst>
            <pc:docMk/>
            <pc:sldMk cId="2333594244" sldId="267"/>
            <ac:spMk id="6" creationId="{DF45082E-5F6E-7EB7-E19B-7F8C18CF1BEA}"/>
          </ac:spMkLst>
        </pc:spChg>
        <pc:spChg chg="add mod">
          <ac:chgData name="Frédéric Ferreira" userId="06fcde549c487a95" providerId="LiveId" clId="{CEE19670-E74E-4B18-9279-FD7379683D92}" dt="2025-05-09T12:07:35.532" v="7585" actId="20577"/>
          <ac:spMkLst>
            <pc:docMk/>
            <pc:sldMk cId="2333594244" sldId="267"/>
            <ac:spMk id="7" creationId="{7F5F7F4F-A7B6-AC82-3D9C-7653395B3A95}"/>
          </ac:spMkLst>
        </pc:spChg>
        <pc:spChg chg="add mod">
          <ac:chgData name="Frédéric Ferreira" userId="06fcde549c487a95" providerId="LiveId" clId="{CEE19670-E74E-4B18-9279-FD7379683D92}" dt="2025-05-09T12:02:32.977" v="7444" actId="1076"/>
          <ac:spMkLst>
            <pc:docMk/>
            <pc:sldMk cId="2333594244" sldId="267"/>
            <ac:spMk id="8" creationId="{98658218-0892-BD84-87E4-FA82AD109244}"/>
          </ac:spMkLst>
        </pc:spChg>
        <pc:spChg chg="add mod">
          <ac:chgData name="Frédéric Ferreira" userId="06fcde549c487a95" providerId="LiveId" clId="{CEE19670-E74E-4B18-9279-FD7379683D92}" dt="2025-05-09T09:43:50.384" v="6162" actId="1076"/>
          <ac:spMkLst>
            <pc:docMk/>
            <pc:sldMk cId="2333594244" sldId="267"/>
            <ac:spMk id="10" creationId="{F34BEAD3-66B3-C008-656E-3A711E2E9F7D}"/>
          </ac:spMkLst>
        </pc:spChg>
        <pc:spChg chg="add mod">
          <ac:chgData name="Frédéric Ferreira" userId="06fcde549c487a95" providerId="LiveId" clId="{CEE19670-E74E-4B18-9279-FD7379683D92}" dt="2025-05-09T09:44:11.932" v="6166" actId="1076"/>
          <ac:spMkLst>
            <pc:docMk/>
            <pc:sldMk cId="2333594244" sldId="267"/>
            <ac:spMk id="11" creationId="{DAF71488-4C51-D7C3-57D0-EE4EE64531E7}"/>
          </ac:spMkLst>
        </pc:spChg>
        <pc:spChg chg="add mod">
          <ac:chgData name="Frédéric Ferreira" userId="06fcde549c487a95" providerId="LiveId" clId="{CEE19670-E74E-4B18-9279-FD7379683D92}" dt="2025-05-12T10:27:23.807" v="15683" actId="20577"/>
          <ac:spMkLst>
            <pc:docMk/>
            <pc:sldMk cId="2333594244" sldId="267"/>
            <ac:spMk id="17" creationId="{FBFD9536-FDAF-09E4-2348-CCA9889CD20F}"/>
          </ac:spMkLst>
        </pc:spChg>
        <pc:spChg chg="add mod">
          <ac:chgData name="Frédéric Ferreira" userId="06fcde549c487a95" providerId="LiveId" clId="{CEE19670-E74E-4B18-9279-FD7379683D92}" dt="2025-05-09T12:02:41.307" v="7446" actId="1076"/>
          <ac:spMkLst>
            <pc:docMk/>
            <pc:sldMk cId="2333594244" sldId="267"/>
            <ac:spMk id="18" creationId="{796BFA19-52D3-6E8D-ED2A-00B486246F67}"/>
          </ac:spMkLst>
        </pc:spChg>
        <pc:spChg chg="add mod">
          <ac:chgData name="Frédéric Ferreira" userId="06fcde549c487a95" providerId="LiveId" clId="{CEE19670-E74E-4B18-9279-FD7379683D92}" dt="2025-05-09T12:02:49.134" v="7447" actId="1076"/>
          <ac:spMkLst>
            <pc:docMk/>
            <pc:sldMk cId="2333594244" sldId="267"/>
            <ac:spMk id="19" creationId="{3B4DC4A1-6AE5-ECF0-A0F1-99C1BB949155}"/>
          </ac:spMkLst>
        </pc:spChg>
        <pc:spChg chg="add mod ord">
          <ac:chgData name="Frédéric Ferreira" userId="06fcde549c487a95" providerId="LiveId" clId="{CEE19670-E74E-4B18-9279-FD7379683D92}" dt="2025-05-10T17:56:06.044" v="13726" actId="255"/>
          <ac:spMkLst>
            <pc:docMk/>
            <pc:sldMk cId="2333594244" sldId="267"/>
            <ac:spMk id="22" creationId="{743C4C31-33C6-34A4-BCEF-A14F266BE2FE}"/>
          </ac:spMkLst>
        </pc:spChg>
        <pc:spChg chg="add mod">
          <ac:chgData name="Frédéric Ferreira" userId="06fcde549c487a95" providerId="LiveId" clId="{CEE19670-E74E-4B18-9279-FD7379683D92}" dt="2025-05-09T12:04:54.635" v="7479" actId="1076"/>
          <ac:spMkLst>
            <pc:docMk/>
            <pc:sldMk cId="2333594244" sldId="267"/>
            <ac:spMk id="24" creationId="{FA74E071-8BFA-34E6-5913-193715594266}"/>
          </ac:spMkLst>
        </pc:spChg>
        <pc:spChg chg="add mod">
          <ac:chgData name="Frédéric Ferreira" userId="06fcde549c487a95" providerId="LiveId" clId="{CEE19670-E74E-4B18-9279-FD7379683D92}" dt="2025-05-09T12:05:00.981" v="7481" actId="1076"/>
          <ac:spMkLst>
            <pc:docMk/>
            <pc:sldMk cId="2333594244" sldId="267"/>
            <ac:spMk id="25" creationId="{9C942145-3F77-C796-D472-843BBC3E04DC}"/>
          </ac:spMkLst>
        </pc:spChg>
        <pc:spChg chg="add mod">
          <ac:chgData name="Frédéric Ferreira" userId="06fcde549c487a95" providerId="LiveId" clId="{CEE19670-E74E-4B18-9279-FD7379683D92}" dt="2025-05-09T12:05:13.337" v="7484" actId="1076"/>
          <ac:spMkLst>
            <pc:docMk/>
            <pc:sldMk cId="2333594244" sldId="267"/>
            <ac:spMk id="26" creationId="{BBB2E34D-4876-2D7F-D88B-DAF04ED0B02F}"/>
          </ac:spMkLst>
        </pc:spChg>
        <pc:spChg chg="add mod">
          <ac:chgData name="Frédéric Ferreira" userId="06fcde549c487a95" providerId="LiveId" clId="{CEE19670-E74E-4B18-9279-FD7379683D92}" dt="2025-05-09T13:18:02.430" v="8466" actId="2085"/>
          <ac:spMkLst>
            <pc:docMk/>
            <pc:sldMk cId="2333594244" sldId="267"/>
            <ac:spMk id="29" creationId="{2E3F1318-5BA7-D149-6104-72D30DE11324}"/>
          </ac:spMkLst>
        </pc:spChg>
        <pc:spChg chg="add mod">
          <ac:chgData name="Frédéric Ferreira" userId="06fcde549c487a95" providerId="LiveId" clId="{CEE19670-E74E-4B18-9279-FD7379683D92}" dt="2025-05-09T13:18:06.882" v="8467" actId="2085"/>
          <ac:spMkLst>
            <pc:docMk/>
            <pc:sldMk cId="2333594244" sldId="267"/>
            <ac:spMk id="30" creationId="{AB594C8E-6502-3D2B-C2ED-22FFC633C430}"/>
          </ac:spMkLst>
        </pc:spChg>
        <pc:spChg chg="add mod">
          <ac:chgData name="Frédéric Ferreira" userId="06fcde549c487a95" providerId="LiveId" clId="{CEE19670-E74E-4B18-9279-FD7379683D92}" dt="2025-05-09T13:18:11.899" v="8468" actId="2085"/>
          <ac:spMkLst>
            <pc:docMk/>
            <pc:sldMk cId="2333594244" sldId="267"/>
            <ac:spMk id="31" creationId="{473FFDB9-F0C2-A9ED-69FB-98D5A0AF6D3C}"/>
          </ac:spMkLst>
        </pc:spChg>
        <pc:spChg chg="add mod">
          <ac:chgData name="Frédéric Ferreira" userId="06fcde549c487a95" providerId="LiveId" clId="{CEE19670-E74E-4B18-9279-FD7379683D92}" dt="2025-05-09T13:18:17.598" v="8469" actId="2085"/>
          <ac:spMkLst>
            <pc:docMk/>
            <pc:sldMk cId="2333594244" sldId="267"/>
            <ac:spMk id="34" creationId="{1DCAB3E1-7EDD-688A-9AEB-93240B37FFC7}"/>
          </ac:spMkLst>
        </pc:spChg>
        <pc:picChg chg="add mod">
          <ac:chgData name="Frédéric Ferreira" userId="06fcde549c487a95" providerId="LiveId" clId="{CEE19670-E74E-4B18-9279-FD7379683D92}" dt="2025-05-10T17:56:20.398" v="13727" actId="1076"/>
          <ac:picMkLst>
            <pc:docMk/>
            <pc:sldMk cId="2333594244" sldId="267"/>
            <ac:picMk id="5" creationId="{AF34DD92-B909-D990-D4F9-21B2A9D39573}"/>
          </ac:picMkLst>
        </pc:picChg>
        <pc:picChg chg="add mod">
          <ac:chgData name="Frédéric Ferreira" userId="06fcde549c487a95" providerId="LiveId" clId="{CEE19670-E74E-4B18-9279-FD7379683D92}" dt="2025-05-09T12:28:25.799" v="7819" actId="1076"/>
          <ac:picMkLst>
            <pc:docMk/>
            <pc:sldMk cId="2333594244" sldId="267"/>
            <ac:picMk id="9" creationId="{7108FC51-149B-A586-1C96-8C0FEA182186}"/>
          </ac:picMkLst>
        </pc:picChg>
        <pc:picChg chg="add mod">
          <ac:chgData name="Frédéric Ferreira" userId="06fcde549c487a95" providerId="LiveId" clId="{CEE19670-E74E-4B18-9279-FD7379683D92}" dt="2025-05-12T10:26:04.959" v="15669" actId="14100"/>
          <ac:picMkLst>
            <pc:docMk/>
            <pc:sldMk cId="2333594244" sldId="267"/>
            <ac:picMk id="33" creationId="{04302F1B-A90E-BC37-C00E-2DB07229E7AD}"/>
          </ac:picMkLst>
        </pc:picChg>
        <pc:cxnChg chg="add mod">
          <ac:chgData name="Frédéric Ferreira" userId="06fcde549c487a95" providerId="LiveId" clId="{CEE19670-E74E-4B18-9279-FD7379683D92}" dt="2025-05-09T13:19:05.305" v="8473" actId="208"/>
          <ac:cxnSpMkLst>
            <pc:docMk/>
            <pc:sldMk cId="2333594244" sldId="267"/>
            <ac:cxnSpMk id="36" creationId="{08D515F7-01B9-A906-38AD-C975CE52EBE0}"/>
          </ac:cxnSpMkLst>
        </pc:cxnChg>
        <pc:cxnChg chg="add mod">
          <ac:chgData name="Frédéric Ferreira" userId="06fcde549c487a95" providerId="LiveId" clId="{CEE19670-E74E-4B18-9279-FD7379683D92}" dt="2025-05-12T10:26:55.998" v="15675" actId="1076"/>
          <ac:cxnSpMkLst>
            <pc:docMk/>
            <pc:sldMk cId="2333594244" sldId="267"/>
            <ac:cxnSpMk id="37" creationId="{CB883088-74E3-1A64-2B38-00E3BEB8779B}"/>
          </ac:cxnSpMkLst>
        </pc:cxnChg>
      </pc:sldChg>
      <pc:sldChg chg="addSp delSp modSp add mod">
        <pc:chgData name="Frédéric Ferreira" userId="06fcde549c487a95" providerId="LiveId" clId="{CEE19670-E74E-4B18-9279-FD7379683D92}" dt="2025-05-11T11:35:40.673" v="14550" actId="115"/>
        <pc:sldMkLst>
          <pc:docMk/>
          <pc:sldMk cId="3069668577" sldId="268"/>
        </pc:sldMkLst>
        <pc:spChg chg="mod">
          <ac:chgData name="Frédéric Ferreira" userId="06fcde549c487a95" providerId="LiveId" clId="{CEE19670-E74E-4B18-9279-FD7379683D92}" dt="2025-05-11T11:33:35.045" v="14542" actId="20577"/>
          <ac:spMkLst>
            <pc:docMk/>
            <pc:sldMk cId="3069668577" sldId="268"/>
            <ac:spMk id="2" creationId="{789E37A4-6765-50AD-8F7D-F661678632EA}"/>
          </ac:spMkLst>
        </pc:spChg>
        <pc:spChg chg="add del mod">
          <ac:chgData name="Frédéric Ferreira" userId="06fcde549c487a95" providerId="LiveId" clId="{CEE19670-E74E-4B18-9279-FD7379683D92}" dt="2025-05-09T17:53:49.555" v="9557" actId="255"/>
          <ac:spMkLst>
            <pc:docMk/>
            <pc:sldMk cId="3069668577" sldId="268"/>
            <ac:spMk id="18" creationId="{94A83C4F-471C-CD7E-4522-AD9260788B7C}"/>
          </ac:spMkLst>
        </pc:spChg>
        <pc:spChg chg="add mod">
          <ac:chgData name="Frédéric Ferreira" userId="06fcde549c487a95" providerId="LiveId" clId="{CEE19670-E74E-4B18-9279-FD7379683D92}" dt="2025-05-11T11:35:40.673" v="14550" actId="115"/>
          <ac:spMkLst>
            <pc:docMk/>
            <pc:sldMk cId="3069668577" sldId="268"/>
            <ac:spMk id="19" creationId="{748CDC93-E157-DFB5-4C80-6F5C1D3ED545}"/>
          </ac:spMkLst>
        </pc:spChg>
        <pc:spChg chg="add mod">
          <ac:chgData name="Frédéric Ferreira" userId="06fcde549c487a95" providerId="LiveId" clId="{CEE19670-E74E-4B18-9279-FD7379683D92}" dt="2025-05-09T17:54:55.831" v="9568" actId="255"/>
          <ac:spMkLst>
            <pc:docMk/>
            <pc:sldMk cId="3069668577" sldId="268"/>
            <ac:spMk id="20" creationId="{42251505-0188-96FC-E4A8-339D271D7C7E}"/>
          </ac:spMkLst>
        </pc:spChg>
        <pc:picChg chg="add mod ord">
          <ac:chgData name="Frédéric Ferreira" userId="06fcde549c487a95" providerId="LiveId" clId="{CEE19670-E74E-4B18-9279-FD7379683D92}" dt="2025-05-10T18:34:28.183" v="13743" actId="1582"/>
          <ac:picMkLst>
            <pc:docMk/>
            <pc:sldMk cId="3069668577" sldId="268"/>
            <ac:picMk id="3" creationId="{C7F7DB99-DB65-99F0-5C8C-A80E4E8E411F}"/>
          </ac:picMkLst>
        </pc:picChg>
        <pc:picChg chg="add mod">
          <ac:chgData name="Frédéric Ferreira" userId="06fcde549c487a95" providerId="LiveId" clId="{CEE19670-E74E-4B18-9279-FD7379683D92}" dt="2025-05-09T17:50:32.771" v="9401" actId="1076"/>
          <ac:picMkLst>
            <pc:docMk/>
            <pc:sldMk cId="3069668577" sldId="268"/>
            <ac:picMk id="10" creationId="{567B1B87-D97B-D75E-1F83-38FE6A053AC5}"/>
          </ac:picMkLst>
        </pc:picChg>
        <pc:picChg chg="add mod">
          <ac:chgData name="Frédéric Ferreira" userId="06fcde549c487a95" providerId="LiveId" clId="{CEE19670-E74E-4B18-9279-FD7379683D92}" dt="2025-05-09T17:15:53.831" v="9272" actId="1076"/>
          <ac:picMkLst>
            <pc:docMk/>
            <pc:sldMk cId="3069668577" sldId="268"/>
            <ac:picMk id="23" creationId="{9A82CC6C-5F29-79B9-D473-AB6734088812}"/>
          </ac:picMkLst>
        </pc:picChg>
        <pc:picChg chg="add mod">
          <ac:chgData name="Frédéric Ferreira" userId="06fcde549c487a95" providerId="LiveId" clId="{CEE19670-E74E-4B18-9279-FD7379683D92}" dt="2025-05-09T17:14:54.957" v="9266" actId="1076"/>
          <ac:picMkLst>
            <pc:docMk/>
            <pc:sldMk cId="3069668577" sldId="268"/>
            <ac:picMk id="25" creationId="{B2AEC61E-6579-0242-76CB-33E713E3F621}"/>
          </ac:picMkLst>
        </pc:picChg>
        <pc:cxnChg chg="add mod">
          <ac:chgData name="Frédéric Ferreira" userId="06fcde549c487a95" providerId="LiveId" clId="{CEE19670-E74E-4B18-9279-FD7379683D92}" dt="2025-05-10T18:36:17.669" v="13751" actId="14100"/>
          <ac:cxnSpMkLst>
            <pc:docMk/>
            <pc:sldMk cId="3069668577" sldId="268"/>
            <ac:cxnSpMk id="5" creationId="{A3C2627E-0224-2D18-6BBA-E3CDE486ECA3}"/>
          </ac:cxnSpMkLst>
        </pc:cxnChg>
      </pc:sldChg>
      <pc:sldChg chg="delSp modSp add del mod">
        <pc:chgData name="Frédéric Ferreira" userId="06fcde549c487a95" providerId="LiveId" clId="{CEE19670-E74E-4B18-9279-FD7379683D92}" dt="2025-05-09T08:51:52.832" v="5312" actId="47"/>
        <pc:sldMkLst>
          <pc:docMk/>
          <pc:sldMk cId="35333462" sldId="269"/>
        </pc:sldMkLst>
      </pc:sldChg>
      <pc:sldChg chg="addSp delSp modSp add del mod modTransition setBg">
        <pc:chgData name="Frédéric Ferreira" userId="06fcde549c487a95" providerId="LiveId" clId="{CEE19670-E74E-4B18-9279-FD7379683D92}" dt="2025-05-09T07:21:47.935" v="4108" actId="48537"/>
        <pc:sldMkLst>
          <pc:docMk/>
          <pc:sldMk cId="37998464" sldId="269"/>
        </pc:sldMkLst>
      </pc:sldChg>
      <pc:sldChg chg="addSp delSp modSp add del mod modTransition setBg">
        <pc:chgData name="Frédéric Ferreira" userId="06fcde549c487a95" providerId="LiveId" clId="{CEE19670-E74E-4B18-9279-FD7379683D92}" dt="2025-05-09T07:05:41.330" v="3852" actId="48537"/>
        <pc:sldMkLst>
          <pc:docMk/>
          <pc:sldMk cId="963598393" sldId="269"/>
        </pc:sldMkLst>
      </pc:sldChg>
      <pc:sldChg chg="addSp delSp modSp add mod">
        <pc:chgData name="Frédéric Ferreira" userId="06fcde549c487a95" providerId="LiveId" clId="{CEE19670-E74E-4B18-9279-FD7379683D92}" dt="2025-05-09T11:42:04.492" v="7199" actId="1076"/>
        <pc:sldMkLst>
          <pc:docMk/>
          <pc:sldMk cId="1930215003" sldId="269"/>
        </pc:sldMkLst>
        <pc:spChg chg="mod">
          <ac:chgData name="Frédéric Ferreira" userId="06fcde549c487a95" providerId="LiveId" clId="{CEE19670-E74E-4B18-9279-FD7379683D92}" dt="2025-05-09T08:59:40.191" v="5364" actId="20577"/>
          <ac:spMkLst>
            <pc:docMk/>
            <pc:sldMk cId="1930215003" sldId="269"/>
            <ac:spMk id="7" creationId="{4496F18C-06D2-28FD-B3F1-8D9E1044F707}"/>
          </ac:spMkLst>
        </pc:spChg>
        <pc:spChg chg="add mod">
          <ac:chgData name="Frédéric Ferreira" userId="06fcde549c487a95" providerId="LiveId" clId="{CEE19670-E74E-4B18-9279-FD7379683D92}" dt="2025-05-09T11:41:23.876" v="7194" actId="1076"/>
          <ac:spMkLst>
            <pc:docMk/>
            <pc:sldMk cId="1930215003" sldId="269"/>
            <ac:spMk id="8" creationId="{DE9E7152-31BF-E8D3-D257-618B5178A156}"/>
          </ac:spMkLst>
        </pc:spChg>
        <pc:spChg chg="add mod">
          <ac:chgData name="Frédéric Ferreira" userId="06fcde549c487a95" providerId="LiveId" clId="{CEE19670-E74E-4B18-9279-FD7379683D92}" dt="2025-05-09T11:41:12.994" v="7193" actId="14100"/>
          <ac:spMkLst>
            <pc:docMk/>
            <pc:sldMk cId="1930215003" sldId="269"/>
            <ac:spMk id="9" creationId="{0D02394A-FFFF-D664-0CAC-294723F3B846}"/>
          </ac:spMkLst>
        </pc:spChg>
        <pc:picChg chg="add mod">
          <ac:chgData name="Frédéric Ferreira" userId="06fcde549c487a95" providerId="LiveId" clId="{CEE19670-E74E-4B18-9279-FD7379683D92}" dt="2025-05-09T08:58:46.722" v="5331" actId="1076"/>
          <ac:picMkLst>
            <pc:docMk/>
            <pc:sldMk cId="1930215003" sldId="269"/>
            <ac:picMk id="4" creationId="{B0DB4375-09F9-F89E-C486-A5E122C32956}"/>
          </ac:picMkLst>
        </pc:picChg>
        <pc:picChg chg="add mod">
          <ac:chgData name="Frédéric Ferreira" userId="06fcde549c487a95" providerId="LiveId" clId="{CEE19670-E74E-4B18-9279-FD7379683D92}" dt="2025-05-09T08:59:22.474" v="5339" actId="1076"/>
          <ac:picMkLst>
            <pc:docMk/>
            <pc:sldMk cId="1930215003" sldId="269"/>
            <ac:picMk id="6" creationId="{C8F15358-FBC1-67FB-D5A6-3FCDAA9A20F7}"/>
          </ac:picMkLst>
        </pc:picChg>
        <pc:cxnChg chg="add mod">
          <ac:chgData name="Frédéric Ferreira" userId="06fcde549c487a95" providerId="LiveId" clId="{CEE19670-E74E-4B18-9279-FD7379683D92}" dt="2025-05-09T11:41:54.538" v="7197" actId="208"/>
          <ac:cxnSpMkLst>
            <pc:docMk/>
            <pc:sldMk cId="1930215003" sldId="269"/>
            <ac:cxnSpMk id="18" creationId="{0AEDB9F0-D1D1-CD40-9FDD-2B0A5B06EBFF}"/>
          </ac:cxnSpMkLst>
        </pc:cxnChg>
        <pc:cxnChg chg="add mod">
          <ac:chgData name="Frédéric Ferreira" userId="06fcde549c487a95" providerId="LiveId" clId="{CEE19670-E74E-4B18-9279-FD7379683D92}" dt="2025-05-09T11:42:04.492" v="7199" actId="1076"/>
          <ac:cxnSpMkLst>
            <pc:docMk/>
            <pc:sldMk cId="1930215003" sldId="269"/>
            <ac:cxnSpMk id="20" creationId="{F4F8468E-DEF6-3978-C753-EA57E15B3291}"/>
          </ac:cxnSpMkLst>
        </pc:cxnChg>
      </pc:sldChg>
      <pc:sldChg chg="addSp delSp modSp add del mod modTransition setBg">
        <pc:chgData name="Frédéric Ferreira" userId="06fcde549c487a95" providerId="LiveId" clId="{CEE19670-E74E-4B18-9279-FD7379683D92}" dt="2025-05-09T07:34:33.202" v="4171" actId="48537"/>
        <pc:sldMkLst>
          <pc:docMk/>
          <pc:sldMk cId="2385490642" sldId="269"/>
        </pc:sldMkLst>
      </pc:sldChg>
      <pc:sldChg chg="addSp delSp modSp add del mod modTransition setBg">
        <pc:chgData name="Frédéric Ferreira" userId="06fcde549c487a95" providerId="LiveId" clId="{CEE19670-E74E-4B18-9279-FD7379683D92}" dt="2025-05-09T07:09:58.462" v="3855" actId="48537"/>
        <pc:sldMkLst>
          <pc:docMk/>
          <pc:sldMk cId="2902609969" sldId="269"/>
        </pc:sldMkLst>
      </pc:sldChg>
      <pc:sldChg chg="addSp modSp add del mod modTransition setBg">
        <pc:chgData name="Frédéric Ferreira" userId="06fcde549c487a95" providerId="LiveId" clId="{CEE19670-E74E-4B18-9279-FD7379683D92}" dt="2025-05-09T07:26:16.317" v="4133" actId="47"/>
        <pc:sldMkLst>
          <pc:docMk/>
          <pc:sldMk cId="2978455878" sldId="269"/>
        </pc:sldMkLst>
      </pc:sldChg>
      <pc:sldChg chg="addSp delSp modSp add del mod modTransition setBg">
        <pc:chgData name="Frédéric Ferreira" userId="06fcde549c487a95" providerId="LiveId" clId="{CEE19670-E74E-4B18-9279-FD7379683D92}" dt="2025-05-09T07:18:03.005" v="3957" actId="48537"/>
        <pc:sldMkLst>
          <pc:docMk/>
          <pc:sldMk cId="3274532527" sldId="269"/>
        </pc:sldMkLst>
      </pc:sldChg>
      <pc:sldChg chg="addSp delSp modSp add del mod modTransition setBg">
        <pc:chgData name="Frédéric Ferreira" userId="06fcde549c487a95" providerId="LiveId" clId="{CEE19670-E74E-4B18-9279-FD7379683D92}" dt="2025-05-09T07:35:48.604" v="4174" actId="48537"/>
        <pc:sldMkLst>
          <pc:docMk/>
          <pc:sldMk cId="3919223239" sldId="269"/>
        </pc:sldMkLst>
      </pc:sldChg>
      <pc:sldChg chg="addSp delSp modSp add del mod modTransition setBg">
        <pc:chgData name="Frédéric Ferreira" userId="06fcde549c487a95" providerId="LiveId" clId="{CEE19670-E74E-4B18-9279-FD7379683D92}" dt="2025-05-09T07:05:41.330" v="3852" actId="48537"/>
        <pc:sldMkLst>
          <pc:docMk/>
          <pc:sldMk cId="103764174" sldId="270"/>
        </pc:sldMkLst>
      </pc:sldChg>
      <pc:sldChg chg="addSp delSp modSp add del mod modTransition setBg">
        <pc:chgData name="Frédéric Ferreira" userId="06fcde549c487a95" providerId="LiveId" clId="{CEE19670-E74E-4B18-9279-FD7379683D92}" dt="2025-05-09T07:18:03.005" v="3957" actId="48537"/>
        <pc:sldMkLst>
          <pc:docMk/>
          <pc:sldMk cId="550112958" sldId="270"/>
        </pc:sldMkLst>
      </pc:sldChg>
      <pc:sldChg chg="addSp delSp modSp add del mod modTransition setBg">
        <pc:chgData name="Frédéric Ferreira" userId="06fcde549c487a95" providerId="LiveId" clId="{CEE19670-E74E-4B18-9279-FD7379683D92}" dt="2025-05-09T07:26:19.129" v="4134" actId="47"/>
        <pc:sldMkLst>
          <pc:docMk/>
          <pc:sldMk cId="1900483487" sldId="270"/>
        </pc:sldMkLst>
      </pc:sldChg>
      <pc:sldChg chg="addSp delSp modSp add mod">
        <pc:chgData name="Frédéric Ferreira" userId="06fcde549c487a95" providerId="LiveId" clId="{CEE19670-E74E-4B18-9279-FD7379683D92}" dt="2025-05-14T15:49:52.765" v="16694" actId="1076"/>
        <pc:sldMkLst>
          <pc:docMk/>
          <pc:sldMk cId="4061757699" sldId="270"/>
        </pc:sldMkLst>
        <pc:spChg chg="mod">
          <ac:chgData name="Frédéric Ferreira" userId="06fcde549c487a95" providerId="LiveId" clId="{CEE19670-E74E-4B18-9279-FD7379683D92}" dt="2025-05-11T10:50:48.723" v="13947" actId="20577"/>
          <ac:spMkLst>
            <pc:docMk/>
            <pc:sldMk cId="4061757699" sldId="270"/>
            <ac:spMk id="2" creationId="{BCE0AB6E-EBD0-4F23-55C1-CCEF2EEB597C}"/>
          </ac:spMkLst>
        </pc:spChg>
        <pc:spChg chg="mod">
          <ac:chgData name="Frédéric Ferreira" userId="06fcde549c487a95" providerId="LiveId" clId="{CEE19670-E74E-4B18-9279-FD7379683D92}" dt="2025-05-12T10:30:06.726" v="15816" actId="20577"/>
          <ac:spMkLst>
            <pc:docMk/>
            <pc:sldMk cId="4061757699" sldId="270"/>
            <ac:spMk id="3" creationId="{378FA1BF-B5AE-CC77-D1AC-C8447E52F914}"/>
          </ac:spMkLst>
        </pc:spChg>
        <pc:spChg chg="add mod">
          <ac:chgData name="Frédéric Ferreira" userId="06fcde549c487a95" providerId="LiveId" clId="{CEE19670-E74E-4B18-9279-FD7379683D92}" dt="2025-05-14T10:42:01.845" v="16463" actId="20577"/>
          <ac:spMkLst>
            <pc:docMk/>
            <pc:sldMk cId="4061757699" sldId="270"/>
            <ac:spMk id="33" creationId="{EAAE631E-5CFE-C53A-2203-338A249BC082}"/>
          </ac:spMkLst>
        </pc:spChg>
        <pc:picChg chg="add mod">
          <ac:chgData name="Frédéric Ferreira" userId="06fcde549c487a95" providerId="LiveId" clId="{CEE19670-E74E-4B18-9279-FD7379683D92}" dt="2025-05-14T15:47:30.564" v="16687" actId="14100"/>
          <ac:picMkLst>
            <pc:docMk/>
            <pc:sldMk cId="4061757699" sldId="270"/>
            <ac:picMk id="6" creationId="{6B3AAEF5-BA55-3290-1156-6B294F974030}"/>
          </ac:picMkLst>
        </pc:picChg>
        <pc:picChg chg="add mod">
          <ac:chgData name="Frédéric Ferreira" userId="06fcde549c487a95" providerId="LiveId" clId="{CEE19670-E74E-4B18-9279-FD7379683D92}" dt="2025-05-14T15:49:52.765" v="16694" actId="1076"/>
          <ac:picMkLst>
            <pc:docMk/>
            <pc:sldMk cId="4061757699" sldId="270"/>
            <ac:picMk id="9" creationId="{72AF1A93-A740-0308-AFDD-7AD889321E0F}"/>
          </ac:picMkLst>
        </pc:picChg>
      </pc:sldChg>
      <pc:sldChg chg="addSp delSp modSp add del mod modTransition setBg">
        <pc:chgData name="Frédéric Ferreira" userId="06fcde549c487a95" providerId="LiveId" clId="{CEE19670-E74E-4B18-9279-FD7379683D92}" dt="2025-05-09T07:21:47.935" v="4108" actId="48537"/>
        <pc:sldMkLst>
          <pc:docMk/>
          <pc:sldMk cId="4090099455" sldId="270"/>
        </pc:sldMkLst>
      </pc:sldChg>
      <pc:sldChg chg="addSp delSp modSp add del mod modTransition setBg">
        <pc:chgData name="Frédéric Ferreira" userId="06fcde549c487a95" providerId="LiveId" clId="{CEE19670-E74E-4B18-9279-FD7379683D92}" dt="2025-05-09T07:18:03.005" v="3957" actId="48537"/>
        <pc:sldMkLst>
          <pc:docMk/>
          <pc:sldMk cId="273023463" sldId="271"/>
        </pc:sldMkLst>
      </pc:sldChg>
      <pc:sldChg chg="addSp delSp modSp add del mod">
        <pc:chgData name="Frédéric Ferreira" userId="06fcde549c487a95" providerId="LiveId" clId="{CEE19670-E74E-4B18-9279-FD7379683D92}" dt="2025-05-09T13:05:38.837" v="8456" actId="47"/>
        <pc:sldMkLst>
          <pc:docMk/>
          <pc:sldMk cId="529952999" sldId="271"/>
        </pc:sldMkLst>
      </pc:sldChg>
      <pc:sldChg chg="addSp delSp modSp add del mod modTransition setBg">
        <pc:chgData name="Frédéric Ferreira" userId="06fcde549c487a95" providerId="LiveId" clId="{CEE19670-E74E-4B18-9279-FD7379683D92}" dt="2025-05-09T07:05:41.330" v="3852" actId="48537"/>
        <pc:sldMkLst>
          <pc:docMk/>
          <pc:sldMk cId="1714703538" sldId="271"/>
        </pc:sldMkLst>
      </pc:sldChg>
      <pc:sldChg chg="addSp delSp modSp add del mod modTransition setBg">
        <pc:chgData name="Frédéric Ferreira" userId="06fcde549c487a95" providerId="LiveId" clId="{CEE19670-E74E-4B18-9279-FD7379683D92}" dt="2025-05-09T07:21:47.935" v="4108" actId="48537"/>
        <pc:sldMkLst>
          <pc:docMk/>
          <pc:sldMk cId="3057050766" sldId="271"/>
        </pc:sldMkLst>
      </pc:sldChg>
      <pc:sldChg chg="addSp modSp add del mod modTransition setBg">
        <pc:chgData name="Frédéric Ferreira" userId="06fcde549c487a95" providerId="LiveId" clId="{CEE19670-E74E-4B18-9279-FD7379683D92}" dt="2025-05-09T07:25:56.578" v="4130" actId="47"/>
        <pc:sldMkLst>
          <pc:docMk/>
          <pc:sldMk cId="4180715634" sldId="271"/>
        </pc:sldMkLst>
      </pc:sldChg>
      <pc:sldChg chg="addSp delSp modSp add del mod modTransition setBg">
        <pc:chgData name="Frédéric Ferreira" userId="06fcde549c487a95" providerId="LiveId" clId="{CEE19670-E74E-4B18-9279-FD7379683D92}" dt="2025-05-09T07:18:03.005" v="3957" actId="48537"/>
        <pc:sldMkLst>
          <pc:docMk/>
          <pc:sldMk cId="255972479" sldId="272"/>
        </pc:sldMkLst>
      </pc:sldChg>
      <pc:sldChg chg="addSp delSp modSp add mod">
        <pc:chgData name="Frédéric Ferreira" userId="06fcde549c487a95" providerId="LiveId" clId="{CEE19670-E74E-4B18-9279-FD7379683D92}" dt="2025-05-13T11:29:59.755" v="16383" actId="20577"/>
        <pc:sldMkLst>
          <pc:docMk/>
          <pc:sldMk cId="579591973" sldId="272"/>
        </pc:sldMkLst>
        <pc:spChg chg="mod">
          <ac:chgData name="Frédéric Ferreira" userId="06fcde549c487a95" providerId="LiveId" clId="{CEE19670-E74E-4B18-9279-FD7379683D92}" dt="2025-05-09T21:39:32.617" v="13519" actId="26606"/>
          <ac:spMkLst>
            <pc:docMk/>
            <pc:sldMk cId="579591973" sldId="272"/>
            <ac:spMk id="2" creationId="{1B748715-ED15-21A7-DC02-29C39E70F825}"/>
          </ac:spMkLst>
        </pc:spChg>
        <pc:spChg chg="add mod">
          <ac:chgData name="Frédéric Ferreira" userId="06fcde549c487a95" providerId="LiveId" clId="{CEE19670-E74E-4B18-9279-FD7379683D92}" dt="2025-05-09T21:46:39.604" v="13542" actId="26606"/>
          <ac:spMkLst>
            <pc:docMk/>
            <pc:sldMk cId="579591973" sldId="272"/>
            <ac:spMk id="5" creationId="{148944B6-CB2A-2A43-0C04-D4CBEBFC14D0}"/>
          </ac:spMkLst>
        </pc:spChg>
        <pc:spChg chg="add mod">
          <ac:chgData name="Frédéric Ferreira" userId="06fcde549c487a95" providerId="LiveId" clId="{CEE19670-E74E-4B18-9279-FD7379683D92}" dt="2025-05-09T21:51:58.514" v="13567"/>
          <ac:spMkLst>
            <pc:docMk/>
            <pc:sldMk cId="579591973" sldId="272"/>
            <ac:spMk id="6" creationId="{7020CA05-31C1-1601-6355-F9585595EE90}"/>
          </ac:spMkLst>
        </pc:spChg>
        <pc:spChg chg="add del">
          <ac:chgData name="Frédéric Ferreira" userId="06fcde549c487a95" providerId="LiveId" clId="{CEE19670-E74E-4B18-9279-FD7379683D92}" dt="2025-05-09T21:46:39.604" v="13542" actId="26606"/>
          <ac:spMkLst>
            <pc:docMk/>
            <pc:sldMk cId="579591973" sldId="272"/>
            <ac:spMk id="22" creationId="{774A975B-A886-5202-0489-6965514A0D14}"/>
          </ac:spMkLst>
        </pc:spChg>
        <pc:spChg chg="add del">
          <ac:chgData name="Frédéric Ferreira" userId="06fcde549c487a95" providerId="LiveId" clId="{CEE19670-E74E-4B18-9279-FD7379683D92}" dt="2025-05-09T21:46:39.604" v="13542" actId="26606"/>
          <ac:spMkLst>
            <pc:docMk/>
            <pc:sldMk cId="579591973" sldId="272"/>
            <ac:spMk id="24" creationId="{E8BAA160-18A6-38AE-4699-2AD01EF53C77}"/>
          </ac:spMkLst>
        </pc:spChg>
        <pc:spChg chg="add del">
          <ac:chgData name="Frédéric Ferreira" userId="06fcde549c487a95" providerId="LiveId" clId="{CEE19670-E74E-4B18-9279-FD7379683D92}" dt="2025-05-09T21:46:39.604" v="13542" actId="26606"/>
          <ac:spMkLst>
            <pc:docMk/>
            <pc:sldMk cId="579591973" sldId="272"/>
            <ac:spMk id="26" creationId="{04213918-F1EB-4BCE-BE23-F5E9851EE05C}"/>
          </ac:spMkLst>
        </pc:spChg>
        <pc:spChg chg="add del">
          <ac:chgData name="Frédéric Ferreira" userId="06fcde549c487a95" providerId="LiveId" clId="{CEE19670-E74E-4B18-9279-FD7379683D92}" dt="2025-05-09T21:46:39.604" v="13542" actId="26606"/>
          <ac:spMkLst>
            <pc:docMk/>
            <pc:sldMk cId="579591973" sldId="272"/>
            <ac:spMk id="28" creationId="{2062E862-C7F7-4CA1-B929-D0B75F5E9FB9}"/>
          </ac:spMkLst>
        </pc:spChg>
        <pc:graphicFrameChg chg="mod modGraphic">
          <ac:chgData name="Frédéric Ferreira" userId="06fcde549c487a95" providerId="LiveId" clId="{CEE19670-E74E-4B18-9279-FD7379683D92}" dt="2025-05-13T11:29:59.755" v="16383" actId="20577"/>
          <ac:graphicFrameMkLst>
            <pc:docMk/>
            <pc:sldMk cId="579591973" sldId="272"/>
            <ac:graphicFrameMk id="18" creationId="{FBB64501-61C5-D13D-8E85-5E65DBA33FFA}"/>
          </ac:graphicFrameMkLst>
        </pc:graphicFrameChg>
      </pc:sldChg>
      <pc:sldChg chg="addSp delSp modSp add del mod modTransition setBg">
        <pc:chgData name="Frédéric Ferreira" userId="06fcde549c487a95" providerId="LiveId" clId="{CEE19670-E74E-4B18-9279-FD7379683D92}" dt="2025-05-09T07:05:41.330" v="3852" actId="48537"/>
        <pc:sldMkLst>
          <pc:docMk/>
          <pc:sldMk cId="1675379207" sldId="272"/>
        </pc:sldMkLst>
      </pc:sldChg>
      <pc:sldChg chg="addSp delSp modSp add mod modNotesTx">
        <pc:chgData name="Frédéric Ferreira" userId="06fcde549c487a95" providerId="LiveId" clId="{CEE19670-E74E-4B18-9279-FD7379683D92}" dt="2025-05-10T17:44:02.155" v="13582" actId="20577"/>
        <pc:sldMkLst>
          <pc:docMk/>
          <pc:sldMk cId="2885717011" sldId="273"/>
        </pc:sldMkLst>
        <pc:spChg chg="mod">
          <ac:chgData name="Frédéric Ferreira" userId="06fcde549c487a95" providerId="LiveId" clId="{CEE19670-E74E-4B18-9279-FD7379683D92}" dt="2025-05-09T13:02:45.820" v="8431" actId="20577"/>
          <ac:spMkLst>
            <pc:docMk/>
            <pc:sldMk cId="2885717011" sldId="273"/>
            <ac:spMk id="2" creationId="{BB704417-4706-AF32-B050-D770C4D3E498}"/>
          </ac:spMkLst>
        </pc:spChg>
        <pc:spChg chg="add mod">
          <ac:chgData name="Frédéric Ferreira" userId="06fcde549c487a95" providerId="LiveId" clId="{CEE19670-E74E-4B18-9279-FD7379683D92}" dt="2025-05-09T13:01:08.778" v="8404" actId="113"/>
          <ac:spMkLst>
            <pc:docMk/>
            <pc:sldMk cId="2885717011" sldId="273"/>
            <ac:spMk id="17" creationId="{C1E435EE-54F0-28F6-A5B3-AA97EAD22F63}"/>
          </ac:spMkLst>
        </pc:spChg>
        <pc:spChg chg="add mod">
          <ac:chgData name="Frédéric Ferreira" userId="06fcde549c487a95" providerId="LiveId" clId="{CEE19670-E74E-4B18-9279-FD7379683D92}" dt="2025-05-09T12:46:36.253" v="8076" actId="1076"/>
          <ac:spMkLst>
            <pc:docMk/>
            <pc:sldMk cId="2885717011" sldId="273"/>
            <ac:spMk id="18" creationId="{8C5D7991-7694-B089-9D1F-67A0002124B0}"/>
          </ac:spMkLst>
        </pc:spChg>
        <pc:spChg chg="add mod">
          <ac:chgData name="Frédéric Ferreira" userId="06fcde549c487a95" providerId="LiveId" clId="{CEE19670-E74E-4B18-9279-FD7379683D92}" dt="2025-05-09T12:47:07.836" v="8087" actId="1076"/>
          <ac:spMkLst>
            <pc:docMk/>
            <pc:sldMk cId="2885717011" sldId="273"/>
            <ac:spMk id="19" creationId="{7A6EE973-CB67-13DA-1F06-9261EA0EDED9}"/>
          </ac:spMkLst>
        </pc:spChg>
        <pc:spChg chg="add mod">
          <ac:chgData name="Frédéric Ferreira" userId="06fcde549c487a95" providerId="LiveId" clId="{CEE19670-E74E-4B18-9279-FD7379683D92}" dt="2025-05-09T12:50:07.393" v="8199" actId="1076"/>
          <ac:spMkLst>
            <pc:docMk/>
            <pc:sldMk cId="2885717011" sldId="273"/>
            <ac:spMk id="23" creationId="{ECB6F7C1-2DA2-5FAB-7DB3-87FCBF9EE445}"/>
          </ac:spMkLst>
        </pc:spChg>
        <pc:spChg chg="add mod">
          <ac:chgData name="Frédéric Ferreira" userId="06fcde549c487a95" providerId="LiveId" clId="{CEE19670-E74E-4B18-9279-FD7379683D92}" dt="2025-05-09T12:52:52.015" v="8218" actId="1076"/>
          <ac:spMkLst>
            <pc:docMk/>
            <pc:sldMk cId="2885717011" sldId="273"/>
            <ac:spMk id="24" creationId="{00F66A73-770E-8DA4-51C0-D346E16383CB}"/>
          </ac:spMkLst>
        </pc:spChg>
        <pc:spChg chg="add mod">
          <ac:chgData name="Frédéric Ferreira" userId="06fcde549c487a95" providerId="LiveId" clId="{CEE19670-E74E-4B18-9279-FD7379683D92}" dt="2025-05-09T13:04:08.073" v="8454" actId="207"/>
          <ac:spMkLst>
            <pc:docMk/>
            <pc:sldMk cId="2885717011" sldId="273"/>
            <ac:spMk id="25" creationId="{FBB25388-2A49-6019-FD54-33F4646AFDE8}"/>
          </ac:spMkLst>
        </pc:spChg>
        <pc:spChg chg="add mod">
          <ac:chgData name="Frédéric Ferreira" userId="06fcde549c487a95" providerId="LiveId" clId="{CEE19670-E74E-4B18-9279-FD7379683D92}" dt="2025-05-09T12:53:31.432" v="8225" actId="1076"/>
          <ac:spMkLst>
            <pc:docMk/>
            <pc:sldMk cId="2885717011" sldId="273"/>
            <ac:spMk id="26" creationId="{D642CD05-E652-EBA6-F104-089669326C59}"/>
          </ac:spMkLst>
        </pc:spChg>
        <pc:spChg chg="add mod">
          <ac:chgData name="Frédéric Ferreira" userId="06fcde549c487a95" providerId="LiveId" clId="{CEE19670-E74E-4B18-9279-FD7379683D92}" dt="2025-05-09T12:54:40.677" v="8277" actId="1076"/>
          <ac:spMkLst>
            <pc:docMk/>
            <pc:sldMk cId="2885717011" sldId="273"/>
            <ac:spMk id="27" creationId="{97E961CE-E77F-02CE-79E5-DBF0269877FF}"/>
          </ac:spMkLst>
        </pc:spChg>
        <pc:spChg chg="add mod">
          <ac:chgData name="Frédéric Ferreira" userId="06fcde549c487a95" providerId="LiveId" clId="{CEE19670-E74E-4B18-9279-FD7379683D92}" dt="2025-05-09T13:02:12.089" v="8413" actId="14100"/>
          <ac:spMkLst>
            <pc:docMk/>
            <pc:sldMk cId="2885717011" sldId="273"/>
            <ac:spMk id="28" creationId="{6B369398-E696-6E8D-5E20-488D0661F4E4}"/>
          </ac:spMkLst>
        </pc:spChg>
        <pc:picChg chg="add mod">
          <ac:chgData name="Frédéric Ferreira" userId="06fcde549c487a95" providerId="LiveId" clId="{CEE19670-E74E-4B18-9279-FD7379683D92}" dt="2025-05-09T12:52:39.579" v="8215" actId="1076"/>
          <ac:picMkLst>
            <pc:docMk/>
            <pc:sldMk cId="2885717011" sldId="273"/>
            <ac:picMk id="5" creationId="{54BE47F7-D135-B93A-79C9-3EBFDBC64629}"/>
          </ac:picMkLst>
        </pc:picChg>
        <pc:picChg chg="add mod">
          <ac:chgData name="Frédéric Ferreira" userId="06fcde549c487a95" providerId="LiveId" clId="{CEE19670-E74E-4B18-9279-FD7379683D92}" dt="2025-05-09T12:48:29.808" v="8124" actId="14100"/>
          <ac:picMkLst>
            <pc:docMk/>
            <pc:sldMk cId="2885717011" sldId="273"/>
            <ac:picMk id="11" creationId="{810E1A31-D8EF-677E-7102-2F00F70D56E7}"/>
          </ac:picMkLst>
        </pc:picChg>
      </pc:sldChg>
      <pc:sldChg chg="addSp delSp modSp add del mod modTransition setBg">
        <pc:chgData name="Frédéric Ferreira" userId="06fcde549c487a95" providerId="LiveId" clId="{CEE19670-E74E-4B18-9279-FD7379683D92}" dt="2025-05-09T07:18:03.005" v="3957" actId="48537"/>
        <pc:sldMkLst>
          <pc:docMk/>
          <pc:sldMk cId="4243439046" sldId="273"/>
        </pc:sldMkLst>
      </pc:sldChg>
      <pc:sldChg chg="addSp delSp modSp new mod setBg">
        <pc:chgData name="Frédéric Ferreira" userId="06fcde549c487a95" providerId="LiveId" clId="{CEE19670-E74E-4B18-9279-FD7379683D92}" dt="2025-05-09T21:53:53.122" v="13581"/>
        <pc:sldMkLst>
          <pc:docMk/>
          <pc:sldMk cId="1447128859" sldId="274"/>
        </pc:sldMkLst>
        <pc:spChg chg="add mod">
          <ac:chgData name="Frédéric Ferreira" userId="06fcde549c487a95" providerId="LiveId" clId="{CEE19670-E74E-4B18-9279-FD7379683D92}" dt="2025-05-09T21:50:25.647" v="13555" actId="26606"/>
          <ac:spMkLst>
            <pc:docMk/>
            <pc:sldMk cId="1447128859" sldId="274"/>
            <ac:spMk id="4" creationId="{EB55240B-5961-D1F2-6340-9AA23F7FCBBE}"/>
          </ac:spMkLst>
        </pc:spChg>
        <pc:spChg chg="add mod">
          <ac:chgData name="Frédéric Ferreira" userId="06fcde549c487a95" providerId="LiveId" clId="{CEE19670-E74E-4B18-9279-FD7379683D92}" dt="2025-05-09T21:51:21.904" v="13560"/>
          <ac:spMkLst>
            <pc:docMk/>
            <pc:sldMk cId="1447128859" sldId="274"/>
            <ac:spMk id="6" creationId="{97609F53-2272-8656-C1FA-A70631A6DC20}"/>
          </ac:spMkLst>
        </pc:spChg>
        <pc:spChg chg="add mod">
          <ac:chgData name="Frédéric Ferreira" userId="06fcde549c487a95" providerId="LiveId" clId="{CEE19670-E74E-4B18-9279-FD7379683D92}" dt="2025-05-09T21:51:50.580" v="13565"/>
          <ac:spMkLst>
            <pc:docMk/>
            <pc:sldMk cId="1447128859" sldId="274"/>
            <ac:spMk id="7" creationId="{3E2B8CBF-4EC2-5CFF-15A2-8137EAB50DC3}"/>
          </ac:spMkLst>
        </pc:spChg>
        <pc:spChg chg="add">
          <ac:chgData name="Frédéric Ferreira" userId="06fcde549c487a95" providerId="LiveId" clId="{CEE19670-E74E-4B18-9279-FD7379683D92}" dt="2025-05-09T21:50:25.647" v="13555" actId="26606"/>
          <ac:spMkLst>
            <pc:docMk/>
            <pc:sldMk cId="1447128859" sldId="274"/>
            <ac:spMk id="18" creationId="{F261CD1D-C921-4DD4-B856-8EA1D71A41BA}"/>
          </ac:spMkLst>
        </pc:spChg>
        <pc:spChg chg="add">
          <ac:chgData name="Frédéric Ferreira" userId="06fcde549c487a95" providerId="LiveId" clId="{CEE19670-E74E-4B18-9279-FD7379683D92}" dt="2025-05-09T21:50:25.647" v="13555" actId="26606"/>
          <ac:spMkLst>
            <pc:docMk/>
            <pc:sldMk cId="1447128859" sldId="274"/>
            <ac:spMk id="19" creationId="{774A975B-A886-5202-0489-6965514A0D14}"/>
          </ac:spMkLst>
        </pc:spChg>
        <pc:spChg chg="add">
          <ac:chgData name="Frédéric Ferreira" userId="06fcde549c487a95" providerId="LiveId" clId="{CEE19670-E74E-4B18-9279-FD7379683D92}" dt="2025-05-09T21:50:25.647" v="13555" actId="26606"/>
          <ac:spMkLst>
            <pc:docMk/>
            <pc:sldMk cId="1447128859" sldId="274"/>
            <ac:spMk id="20" creationId="{EA67E988-5919-57BB-C7DE-D3EAD38A3045}"/>
          </ac:spMkLst>
        </pc:spChg>
        <pc:spChg chg="add">
          <ac:chgData name="Frédéric Ferreira" userId="06fcde549c487a95" providerId="LiveId" clId="{CEE19670-E74E-4B18-9279-FD7379683D92}" dt="2025-05-09T21:50:25.647" v="13555" actId="26606"/>
          <ac:spMkLst>
            <pc:docMk/>
            <pc:sldMk cId="1447128859" sldId="274"/>
            <ac:spMk id="21" creationId="{67A7C490-FB0D-4946-BDB7-1CF2F58DAE01}"/>
          </ac:spMkLst>
        </pc:spChg>
        <pc:spChg chg="add">
          <ac:chgData name="Frédéric Ferreira" userId="06fcde549c487a95" providerId="LiveId" clId="{CEE19670-E74E-4B18-9279-FD7379683D92}" dt="2025-05-09T21:50:25.647" v="13555" actId="26606"/>
          <ac:spMkLst>
            <pc:docMk/>
            <pc:sldMk cId="1447128859" sldId="274"/>
            <ac:spMk id="22" creationId="{B2C335F7-F61C-4EB4-80F2-4B1438FE66BB}"/>
          </ac:spMkLst>
        </pc:spChg>
        <pc:picChg chg="add mod">
          <ac:chgData name="Frédéric Ferreira" userId="06fcde549c487a95" providerId="LiveId" clId="{CEE19670-E74E-4B18-9279-FD7379683D92}" dt="2025-05-09T21:50:25.647" v="13555" actId="26606"/>
          <ac:picMkLst>
            <pc:docMk/>
            <pc:sldMk cId="1447128859" sldId="274"/>
            <ac:picMk id="5" creationId="{A7A4A7E6-F21F-84DE-CE54-CFA8AE2A84A1}"/>
          </ac:picMkLst>
        </pc:picChg>
        <pc:picChg chg="add mod">
          <ac:chgData name="Frédéric Ferreira" userId="06fcde549c487a95" providerId="LiveId" clId="{CEE19670-E74E-4B18-9279-FD7379683D92}" dt="2025-05-09T21:53:53.122" v="13581"/>
          <ac:picMkLst>
            <pc:docMk/>
            <pc:sldMk cId="1447128859" sldId="274"/>
            <ac:picMk id="8" creationId="{8A42DCA4-3EB5-AB94-276F-61B060397036}"/>
          </ac:picMkLst>
        </pc:picChg>
      </pc:sldChg>
      <pc:sldChg chg="addSp delSp modSp add del mod modTransition setBg">
        <pc:chgData name="Frédéric Ferreira" userId="06fcde549c487a95" providerId="LiveId" clId="{CEE19670-E74E-4B18-9279-FD7379683D92}" dt="2025-05-09T07:18:03.005" v="3957" actId="48537"/>
        <pc:sldMkLst>
          <pc:docMk/>
          <pc:sldMk cId="1970509581" sldId="274"/>
        </pc:sldMkLst>
      </pc:sldChg>
      <pc:sldChg chg="addSp delSp modSp add del mod modTransition setBg">
        <pc:chgData name="Frédéric Ferreira" userId="06fcde549c487a95" providerId="LiveId" clId="{CEE19670-E74E-4B18-9279-FD7379683D92}" dt="2025-05-09T07:18:03.005" v="3957" actId="48537"/>
        <pc:sldMkLst>
          <pc:docMk/>
          <pc:sldMk cId="3032038009" sldId="275"/>
        </pc:sldMkLst>
      </pc:sldChg>
      <pc:sldChg chg="addSp delSp modSp add mod">
        <pc:chgData name="Frédéric Ferreira" userId="06fcde549c487a95" providerId="LiveId" clId="{CEE19670-E74E-4B18-9279-FD7379683D92}" dt="2025-05-11T11:34:23.008" v="14543"/>
        <pc:sldMkLst>
          <pc:docMk/>
          <pc:sldMk cId="3695735457" sldId="275"/>
        </pc:sldMkLst>
        <pc:spChg chg="mod">
          <ac:chgData name="Frédéric Ferreira" userId="06fcde549c487a95" providerId="LiveId" clId="{CEE19670-E74E-4B18-9279-FD7379683D92}" dt="2025-05-11T11:34:23.008" v="14543"/>
          <ac:spMkLst>
            <pc:docMk/>
            <pc:sldMk cId="3695735457" sldId="275"/>
            <ac:spMk id="2" creationId="{1ABE9810-CEB1-6F7C-69C0-3171F1397EAF}"/>
          </ac:spMkLst>
        </pc:spChg>
        <pc:spChg chg="add mod">
          <ac:chgData name="Frédéric Ferreira" userId="06fcde549c487a95" providerId="LiveId" clId="{CEE19670-E74E-4B18-9279-FD7379683D92}" dt="2025-05-09T18:09:32.975" v="9935" actId="20577"/>
          <ac:spMkLst>
            <pc:docMk/>
            <pc:sldMk cId="3695735457" sldId="275"/>
            <ac:spMk id="22" creationId="{1DF38DF3-04F9-2B19-3A83-336D0030E1C5}"/>
          </ac:spMkLst>
        </pc:spChg>
        <pc:spChg chg="add mod">
          <ac:chgData name="Frédéric Ferreira" userId="06fcde549c487a95" providerId="LiveId" clId="{CEE19670-E74E-4B18-9279-FD7379683D92}" dt="2025-05-09T18:09:58.996" v="9966" actId="20577"/>
          <ac:spMkLst>
            <pc:docMk/>
            <pc:sldMk cId="3695735457" sldId="275"/>
            <ac:spMk id="23" creationId="{5A9B7853-59A7-B7BE-86A6-89804CA1C00A}"/>
          </ac:spMkLst>
        </pc:spChg>
        <pc:spChg chg="add mod">
          <ac:chgData name="Frédéric Ferreira" userId="06fcde549c487a95" providerId="LiveId" clId="{CEE19670-E74E-4B18-9279-FD7379683D92}" dt="2025-05-11T09:41:39.910" v="13855" actId="1076"/>
          <ac:spMkLst>
            <pc:docMk/>
            <pc:sldMk cId="3695735457" sldId="275"/>
            <ac:spMk id="24" creationId="{5BCB2DA2-A96F-B942-E690-A468E9BFEFA1}"/>
          </ac:spMkLst>
        </pc:spChg>
        <pc:spChg chg="add mod">
          <ac:chgData name="Frédéric Ferreira" userId="06fcde549c487a95" providerId="LiveId" clId="{CEE19670-E74E-4B18-9279-FD7379683D92}" dt="2025-05-09T18:12:28.937" v="10129" actId="20577"/>
          <ac:spMkLst>
            <pc:docMk/>
            <pc:sldMk cId="3695735457" sldId="275"/>
            <ac:spMk id="32" creationId="{9A6DCAAB-DEB5-1714-F212-7A2F674A04DC}"/>
          </ac:spMkLst>
        </pc:spChg>
        <pc:spChg chg="add mod">
          <ac:chgData name="Frédéric Ferreira" userId="06fcde549c487a95" providerId="LiveId" clId="{CEE19670-E74E-4B18-9279-FD7379683D92}" dt="2025-05-11T09:38:46.388" v="13833" actId="14100"/>
          <ac:spMkLst>
            <pc:docMk/>
            <pc:sldMk cId="3695735457" sldId="275"/>
            <ac:spMk id="40" creationId="{8D58986F-6AC8-5EC8-274B-E93939C61954}"/>
          </ac:spMkLst>
        </pc:spChg>
        <pc:spChg chg="add mod">
          <ac:chgData name="Frédéric Ferreira" userId="06fcde549c487a95" providerId="LiveId" clId="{CEE19670-E74E-4B18-9279-FD7379683D92}" dt="2025-05-11T09:39:26.621" v="13842" actId="14100"/>
          <ac:spMkLst>
            <pc:docMk/>
            <pc:sldMk cId="3695735457" sldId="275"/>
            <ac:spMk id="44" creationId="{4740B836-C133-9F76-009C-762B1B9ED463}"/>
          </ac:spMkLst>
        </pc:spChg>
        <pc:picChg chg="add mod">
          <ac:chgData name="Frédéric Ferreira" userId="06fcde549c487a95" providerId="LiveId" clId="{CEE19670-E74E-4B18-9279-FD7379683D92}" dt="2025-05-11T09:39:50.416" v="13843" actId="1076"/>
          <ac:picMkLst>
            <pc:docMk/>
            <pc:sldMk cId="3695735457" sldId="275"/>
            <ac:picMk id="6" creationId="{219BC7E6-54DA-507E-2C71-48E8E7D81642}"/>
          </ac:picMkLst>
        </pc:picChg>
        <pc:picChg chg="add mod">
          <ac:chgData name="Frédéric Ferreira" userId="06fcde549c487a95" providerId="LiveId" clId="{CEE19670-E74E-4B18-9279-FD7379683D92}" dt="2025-05-09T17:49:04.613" v="9391" actId="1076"/>
          <ac:picMkLst>
            <pc:docMk/>
            <pc:sldMk cId="3695735457" sldId="275"/>
            <ac:picMk id="11" creationId="{A554A7F8-486A-30B9-68DA-E99D9D9E44EA}"/>
          </ac:picMkLst>
        </pc:picChg>
        <pc:cxnChg chg="add mod">
          <ac:chgData name="Frédéric Ferreira" userId="06fcde549c487a95" providerId="LiveId" clId="{CEE19670-E74E-4B18-9279-FD7379683D92}" dt="2025-05-11T09:50:40.088" v="13864" actId="14100"/>
          <ac:cxnSpMkLst>
            <pc:docMk/>
            <pc:sldMk cId="3695735457" sldId="275"/>
            <ac:cxnSpMk id="19" creationId="{91945A9C-7F08-F0E3-6C44-E76874A4262C}"/>
          </ac:cxnSpMkLst>
        </pc:cxnChg>
        <pc:cxnChg chg="add mod">
          <ac:chgData name="Frédéric Ferreira" userId="06fcde549c487a95" providerId="LiveId" clId="{CEE19670-E74E-4B18-9279-FD7379683D92}" dt="2025-05-09T18:01:08.813" v="9712" actId="1076"/>
          <ac:cxnSpMkLst>
            <pc:docMk/>
            <pc:sldMk cId="3695735457" sldId="275"/>
            <ac:cxnSpMk id="25" creationId="{98E3E399-491F-E0B0-DCC7-1A9342F6C5BC}"/>
          </ac:cxnSpMkLst>
        </pc:cxnChg>
        <pc:cxnChg chg="add mod">
          <ac:chgData name="Frédéric Ferreira" userId="06fcde549c487a95" providerId="LiveId" clId="{CEE19670-E74E-4B18-9279-FD7379683D92}" dt="2025-05-09T18:09:57.184" v="9959" actId="20577"/>
          <ac:cxnSpMkLst>
            <pc:docMk/>
            <pc:sldMk cId="3695735457" sldId="275"/>
            <ac:cxnSpMk id="29" creationId="{0C5995A2-7813-28B8-D609-49D926E34A21}"/>
          </ac:cxnSpMkLst>
        </pc:cxnChg>
        <pc:cxnChg chg="add mod">
          <ac:chgData name="Frédéric Ferreira" userId="06fcde549c487a95" providerId="LiveId" clId="{CEE19670-E74E-4B18-9279-FD7379683D92}" dt="2025-05-09T18:05:24.624" v="9737" actId="1076"/>
          <ac:cxnSpMkLst>
            <pc:docMk/>
            <pc:sldMk cId="3695735457" sldId="275"/>
            <ac:cxnSpMk id="33" creationId="{D6210B53-75C4-E430-201B-A5A2E41F73A8}"/>
          </ac:cxnSpMkLst>
        </pc:cxnChg>
        <pc:cxnChg chg="add mod">
          <ac:chgData name="Frédéric Ferreira" userId="06fcde549c487a95" providerId="LiveId" clId="{CEE19670-E74E-4B18-9279-FD7379683D92}" dt="2025-05-09T18:06:05.138" v="9742" actId="14100"/>
          <ac:cxnSpMkLst>
            <pc:docMk/>
            <pc:sldMk cId="3695735457" sldId="275"/>
            <ac:cxnSpMk id="41" creationId="{FF5712AD-776B-A965-00CB-FD5F0409C18F}"/>
          </ac:cxnSpMkLst>
        </pc:cxnChg>
        <pc:cxnChg chg="add mod">
          <ac:chgData name="Frédéric Ferreira" userId="06fcde549c487a95" providerId="LiveId" clId="{CEE19670-E74E-4B18-9279-FD7379683D92}" dt="2025-05-11T09:39:26.621" v="13842" actId="14100"/>
          <ac:cxnSpMkLst>
            <pc:docMk/>
            <pc:sldMk cId="3695735457" sldId="275"/>
            <ac:cxnSpMk id="45" creationId="{84454A09-0500-09BC-D2A4-26BBF4E721A6}"/>
          </ac:cxnSpMkLst>
        </pc:cxnChg>
      </pc:sldChg>
      <pc:sldChg chg="addSp delSp modSp add mod">
        <pc:chgData name="Frédéric Ferreira" userId="06fcde549c487a95" providerId="LiveId" clId="{CEE19670-E74E-4B18-9279-FD7379683D92}" dt="2025-05-11T13:38:13.776" v="15494" actId="20577"/>
        <pc:sldMkLst>
          <pc:docMk/>
          <pc:sldMk cId="2178966996" sldId="276"/>
        </pc:sldMkLst>
        <pc:spChg chg="mod">
          <ac:chgData name="Frédéric Ferreira" userId="06fcde549c487a95" providerId="LiveId" clId="{CEE19670-E74E-4B18-9279-FD7379683D92}" dt="2025-05-11T11:34:30.840" v="14545"/>
          <ac:spMkLst>
            <pc:docMk/>
            <pc:sldMk cId="2178966996" sldId="276"/>
            <ac:spMk id="2" creationId="{2E48593C-82A3-54D1-AB63-933D2232D223}"/>
          </ac:spMkLst>
        </pc:spChg>
        <pc:spChg chg="add mod">
          <ac:chgData name="Frédéric Ferreira" userId="06fcde549c487a95" providerId="LiveId" clId="{CEE19670-E74E-4B18-9279-FD7379683D92}" dt="2025-05-11T13:34:57.376" v="15300" actId="20577"/>
          <ac:spMkLst>
            <pc:docMk/>
            <pc:sldMk cId="2178966996" sldId="276"/>
            <ac:spMk id="7" creationId="{0323A0F8-EC90-BC08-6AF5-8F7A55D47685}"/>
          </ac:spMkLst>
        </pc:spChg>
        <pc:spChg chg="add mod">
          <ac:chgData name="Frédéric Ferreira" userId="06fcde549c487a95" providerId="LiveId" clId="{CEE19670-E74E-4B18-9279-FD7379683D92}" dt="2025-05-11T13:38:13.776" v="15494" actId="20577"/>
          <ac:spMkLst>
            <pc:docMk/>
            <pc:sldMk cId="2178966996" sldId="276"/>
            <ac:spMk id="9" creationId="{CDC4305F-08D2-EB06-1CA9-2051B5DA81D8}"/>
          </ac:spMkLst>
        </pc:spChg>
        <pc:picChg chg="add mod ord">
          <ac:chgData name="Frédéric Ferreira" userId="06fcde549c487a95" providerId="LiveId" clId="{CEE19670-E74E-4B18-9279-FD7379683D92}" dt="2025-05-11T09:50:26.653" v="13860" actId="14100"/>
          <ac:picMkLst>
            <pc:docMk/>
            <pc:sldMk cId="2178966996" sldId="276"/>
            <ac:picMk id="39" creationId="{0F35CADA-1DD3-D978-81F1-F4D03C73E57B}"/>
          </ac:picMkLst>
        </pc:picChg>
        <pc:picChg chg="add mod">
          <ac:chgData name="Frédéric Ferreira" userId="06fcde549c487a95" providerId="LiveId" clId="{CEE19670-E74E-4B18-9279-FD7379683D92}" dt="2025-05-11T09:50:28.120" v="13862" actId="1076"/>
          <ac:picMkLst>
            <pc:docMk/>
            <pc:sldMk cId="2178966996" sldId="276"/>
            <ac:picMk id="41" creationId="{00DB0067-0F19-A28F-8DD1-B4EBBA2B8F6F}"/>
          </ac:picMkLst>
        </pc:picChg>
        <pc:picChg chg="add mod">
          <ac:chgData name="Frédéric Ferreira" userId="06fcde549c487a95" providerId="LiveId" clId="{CEE19670-E74E-4B18-9279-FD7379683D92}" dt="2025-05-11T13:17:11.922" v="15173" actId="1076"/>
          <ac:picMkLst>
            <pc:docMk/>
            <pc:sldMk cId="2178966996" sldId="276"/>
            <ac:picMk id="50" creationId="{83EC3EEE-F576-BAFA-4D0B-E539EC7B535F}"/>
          </ac:picMkLst>
        </pc:picChg>
        <pc:cxnChg chg="add mod ord">
          <ac:chgData name="Frédéric Ferreira" userId="06fcde549c487a95" providerId="LiveId" clId="{CEE19670-E74E-4B18-9279-FD7379683D92}" dt="2025-05-11T13:19:17.224" v="15193" actId="14100"/>
          <ac:cxnSpMkLst>
            <pc:docMk/>
            <pc:sldMk cId="2178966996" sldId="276"/>
            <ac:cxnSpMk id="33" creationId="{9793E382-CFAF-5EF9-0A8C-FC4F0E6433E5}"/>
          </ac:cxnSpMkLst>
        </pc:cxnChg>
        <pc:cxnChg chg="add mod">
          <ac:chgData name="Frédéric Ferreira" userId="06fcde549c487a95" providerId="LiveId" clId="{CEE19670-E74E-4B18-9279-FD7379683D92}" dt="2025-05-09T19:59:19.502" v="11120" actId="14100"/>
          <ac:cxnSpMkLst>
            <pc:docMk/>
            <pc:sldMk cId="2178966996" sldId="276"/>
            <ac:cxnSpMk id="43" creationId="{BA76FA0E-918B-C4A5-1E68-8CB5FFE90620}"/>
          </ac:cxnSpMkLst>
        </pc:cxnChg>
        <pc:cxnChg chg="add mod ord">
          <ac:chgData name="Frédéric Ferreira" userId="06fcde549c487a95" providerId="LiveId" clId="{CEE19670-E74E-4B18-9279-FD7379683D92}" dt="2025-05-11T13:31:08.719" v="15260" actId="171"/>
          <ac:cxnSpMkLst>
            <pc:docMk/>
            <pc:sldMk cId="2178966996" sldId="276"/>
            <ac:cxnSpMk id="52" creationId="{A08BE50B-8502-64E1-349F-F94784CB5859}"/>
          </ac:cxnSpMkLst>
        </pc:cxnChg>
      </pc:sldChg>
      <pc:sldChg chg="addSp delSp modSp add mod ord">
        <pc:chgData name="Frédéric Ferreira" userId="06fcde549c487a95" providerId="LiveId" clId="{CEE19670-E74E-4B18-9279-FD7379683D92}" dt="2025-05-11T11:34:26.198" v="14544"/>
        <pc:sldMkLst>
          <pc:docMk/>
          <pc:sldMk cId="624924123" sldId="277"/>
        </pc:sldMkLst>
        <pc:spChg chg="mod">
          <ac:chgData name="Frédéric Ferreira" userId="06fcde549c487a95" providerId="LiveId" clId="{CEE19670-E74E-4B18-9279-FD7379683D92}" dt="2025-05-11T11:34:26.198" v="14544"/>
          <ac:spMkLst>
            <pc:docMk/>
            <pc:sldMk cId="624924123" sldId="277"/>
            <ac:spMk id="2" creationId="{3390F94B-C358-9C3F-0743-8618DAC394F4}"/>
          </ac:spMkLst>
        </pc:spChg>
        <pc:spChg chg="add mod">
          <ac:chgData name="Frédéric Ferreira" userId="06fcde549c487a95" providerId="LiveId" clId="{CEE19670-E74E-4B18-9279-FD7379683D92}" dt="2025-05-11T11:10:33.139" v="14020" actId="20577"/>
          <ac:spMkLst>
            <pc:docMk/>
            <pc:sldMk cId="624924123" sldId="277"/>
            <ac:spMk id="3" creationId="{24498E42-C921-6574-223F-5DA35FA44E4F}"/>
          </ac:spMkLst>
        </pc:spChg>
        <pc:spChg chg="mod">
          <ac:chgData name="Frédéric Ferreira" userId="06fcde549c487a95" providerId="LiveId" clId="{CEE19670-E74E-4B18-9279-FD7379683D92}" dt="2025-05-11T11:13:01.733" v="14058" actId="1076"/>
          <ac:spMkLst>
            <pc:docMk/>
            <pc:sldMk cId="624924123" sldId="277"/>
            <ac:spMk id="11" creationId="{16ECC215-34F8-0F75-C987-114EB4FA9CE8}"/>
          </ac:spMkLst>
        </pc:spChg>
        <pc:spChg chg="mod">
          <ac:chgData name="Frédéric Ferreira" userId="06fcde549c487a95" providerId="LiveId" clId="{CEE19670-E74E-4B18-9279-FD7379683D92}" dt="2025-05-09T19:44:27.595" v="10924" actId="20577"/>
          <ac:spMkLst>
            <pc:docMk/>
            <pc:sldMk cId="624924123" sldId="277"/>
            <ac:spMk id="32" creationId="{4F344584-5217-176A-0292-FA5BEDE0DF30}"/>
          </ac:spMkLst>
        </pc:spChg>
        <pc:picChg chg="mod">
          <ac:chgData name="Frédéric Ferreira" userId="06fcde549c487a95" providerId="LiveId" clId="{CEE19670-E74E-4B18-9279-FD7379683D92}" dt="2025-05-11T11:08:36.261" v="13981" actId="1582"/>
          <ac:picMkLst>
            <pc:docMk/>
            <pc:sldMk cId="624924123" sldId="277"/>
            <ac:picMk id="20" creationId="{ED6AA213-56C4-AD7F-DA8D-AEF087EF641B}"/>
          </ac:picMkLst>
        </pc:picChg>
        <pc:cxnChg chg="add mod">
          <ac:chgData name="Frédéric Ferreira" userId="06fcde549c487a95" providerId="LiveId" clId="{CEE19670-E74E-4B18-9279-FD7379683D92}" dt="2025-05-09T19:45:13.796" v="10929" actId="14100"/>
          <ac:cxnSpMkLst>
            <pc:docMk/>
            <pc:sldMk cId="624924123" sldId="277"/>
            <ac:cxnSpMk id="4" creationId="{D6A91263-7D1A-9B95-421B-7BE81976DF2B}"/>
          </ac:cxnSpMkLst>
        </pc:cxnChg>
        <pc:cxnChg chg="add mod">
          <ac:chgData name="Frédéric Ferreira" userId="06fcde549c487a95" providerId="LiveId" clId="{CEE19670-E74E-4B18-9279-FD7379683D92}" dt="2025-05-11T11:09:00.804" v="13984" actId="208"/>
          <ac:cxnSpMkLst>
            <pc:docMk/>
            <pc:sldMk cId="624924123" sldId="277"/>
            <ac:cxnSpMk id="6" creationId="{8CA29C4F-CB85-A5B1-C369-53E57692B623}"/>
          </ac:cxnSpMkLst>
        </pc:cxnChg>
        <pc:cxnChg chg="mod">
          <ac:chgData name="Frédéric Ferreira" userId="06fcde549c487a95" providerId="LiveId" clId="{CEE19670-E74E-4B18-9279-FD7379683D92}" dt="2025-05-11T11:12:58.665" v="14057" actId="1076"/>
          <ac:cxnSpMkLst>
            <pc:docMk/>
            <pc:sldMk cId="624924123" sldId="277"/>
            <ac:cxnSpMk id="17" creationId="{699AA3C3-5196-019B-D0F5-22DC3D759B11}"/>
          </ac:cxnSpMkLst>
        </pc:cxnChg>
      </pc:sldChg>
      <pc:sldChg chg="addSp delSp modSp add del mod">
        <pc:chgData name="Frédéric Ferreira" userId="06fcde549c487a95" providerId="LiveId" clId="{CEE19670-E74E-4B18-9279-FD7379683D92}" dt="2025-05-09T21:05:47.765" v="12483" actId="47"/>
        <pc:sldMkLst>
          <pc:docMk/>
          <pc:sldMk cId="1692733378" sldId="278"/>
        </pc:sldMkLst>
      </pc:sldChg>
      <pc:sldChg chg="addSp delSp modSp add mod ord">
        <pc:chgData name="Frédéric Ferreira" userId="06fcde549c487a95" providerId="LiveId" clId="{CEE19670-E74E-4B18-9279-FD7379683D92}" dt="2025-05-14T15:54:03.925" v="16709" actId="171"/>
        <pc:sldMkLst>
          <pc:docMk/>
          <pc:sldMk cId="1661419043" sldId="279"/>
        </pc:sldMkLst>
        <pc:spChg chg="mod">
          <ac:chgData name="Frédéric Ferreira" userId="06fcde549c487a95" providerId="LiveId" clId="{CEE19670-E74E-4B18-9279-FD7379683D92}" dt="2025-05-09T21:05:30.232" v="12482" actId="121"/>
          <ac:spMkLst>
            <pc:docMk/>
            <pc:sldMk cId="1661419043" sldId="279"/>
            <ac:spMk id="2" creationId="{9A5DC52E-FB24-B5C8-94EA-A4F437511A43}"/>
          </ac:spMkLst>
        </pc:spChg>
        <pc:spChg chg="add mod">
          <ac:chgData name="Frédéric Ferreira" userId="06fcde549c487a95" providerId="LiveId" clId="{CEE19670-E74E-4B18-9279-FD7379683D92}" dt="2025-05-09T21:05:16.848" v="12481"/>
          <ac:spMkLst>
            <pc:docMk/>
            <pc:sldMk cId="1661419043" sldId="279"/>
            <ac:spMk id="14" creationId="{FB0F900E-95BB-04F1-57E6-2463789BC18C}"/>
          </ac:spMkLst>
        </pc:spChg>
        <pc:spChg chg="add mod">
          <ac:chgData name="Frédéric Ferreira" userId="06fcde549c487a95" providerId="LiveId" clId="{CEE19670-E74E-4B18-9279-FD7379683D92}" dt="2025-05-09T21:07:17.750" v="12500" actId="20577"/>
          <ac:spMkLst>
            <pc:docMk/>
            <pc:sldMk cId="1661419043" sldId="279"/>
            <ac:spMk id="15" creationId="{8E57D7E8-E9DA-17B8-3B8A-D8C6966C17B8}"/>
          </ac:spMkLst>
        </pc:spChg>
        <pc:spChg chg="add mod">
          <ac:chgData name="Frédéric Ferreira" userId="06fcde549c487a95" providerId="LiveId" clId="{CEE19670-E74E-4B18-9279-FD7379683D92}" dt="2025-05-14T10:50:41.150" v="16647" actId="20577"/>
          <ac:spMkLst>
            <pc:docMk/>
            <pc:sldMk cId="1661419043" sldId="279"/>
            <ac:spMk id="23" creationId="{0CDE4E91-D9F9-3A74-D323-44CBC238D0A8}"/>
          </ac:spMkLst>
        </pc:spChg>
        <pc:spChg chg="add mod">
          <ac:chgData name="Frédéric Ferreira" userId="06fcde549c487a95" providerId="LiveId" clId="{CEE19670-E74E-4B18-9279-FD7379683D92}" dt="2025-05-09T21:51:45.935" v="13563"/>
          <ac:spMkLst>
            <pc:docMk/>
            <pc:sldMk cId="1661419043" sldId="279"/>
            <ac:spMk id="26" creationId="{98CB102A-B09A-9577-59E6-1870222E47B6}"/>
          </ac:spMkLst>
        </pc:spChg>
        <pc:picChg chg="add mod ord">
          <ac:chgData name="Frédéric Ferreira" userId="06fcde549c487a95" providerId="LiveId" clId="{CEE19670-E74E-4B18-9279-FD7379683D92}" dt="2025-05-14T15:54:03.925" v="16709" actId="171"/>
          <ac:picMkLst>
            <pc:docMk/>
            <pc:sldMk cId="1661419043" sldId="279"/>
            <ac:picMk id="5" creationId="{4FC0CE3F-3F57-0E20-C8A7-07D74A5DE00D}"/>
          </ac:picMkLst>
        </pc:picChg>
        <pc:picChg chg="add mod">
          <ac:chgData name="Frédéric Ferreira" userId="06fcde549c487a95" providerId="LiveId" clId="{CEE19670-E74E-4B18-9279-FD7379683D92}" dt="2025-05-09T21:05:16.848" v="12481"/>
          <ac:picMkLst>
            <pc:docMk/>
            <pc:sldMk cId="1661419043" sldId="279"/>
            <ac:picMk id="7" creationId="{B120ECFB-19C2-C3BD-6BD3-BB423D9F95CD}"/>
          </ac:picMkLst>
        </pc:picChg>
        <pc:picChg chg="add mod">
          <ac:chgData name="Frédéric Ferreira" userId="06fcde549c487a95" providerId="LiveId" clId="{CEE19670-E74E-4B18-9279-FD7379683D92}" dt="2025-05-09T21:05:16.848" v="12481"/>
          <ac:picMkLst>
            <pc:docMk/>
            <pc:sldMk cId="1661419043" sldId="279"/>
            <ac:picMk id="8" creationId="{B83F1E8D-0B70-F62C-442C-44A1B574B35B}"/>
          </ac:picMkLst>
        </pc:picChg>
        <pc:picChg chg="add mod">
          <ac:chgData name="Frédéric Ferreira" userId="06fcde549c487a95" providerId="LiveId" clId="{CEE19670-E74E-4B18-9279-FD7379683D92}" dt="2025-05-09T21:05:16.848" v="12481"/>
          <ac:picMkLst>
            <pc:docMk/>
            <pc:sldMk cId="1661419043" sldId="279"/>
            <ac:picMk id="9" creationId="{BB1B1F1C-2198-4D60-2FEA-6E5085EA5EB8}"/>
          </ac:picMkLst>
        </pc:picChg>
        <pc:picChg chg="add mod">
          <ac:chgData name="Frédéric Ferreira" userId="06fcde549c487a95" providerId="LiveId" clId="{CEE19670-E74E-4B18-9279-FD7379683D92}" dt="2025-05-09T21:05:16.848" v="12481"/>
          <ac:picMkLst>
            <pc:docMk/>
            <pc:sldMk cId="1661419043" sldId="279"/>
            <ac:picMk id="10" creationId="{1371DD5A-6B9D-A49D-B65D-596EE23B59DB}"/>
          </ac:picMkLst>
        </pc:picChg>
        <pc:picChg chg="add mod">
          <ac:chgData name="Frédéric Ferreira" userId="06fcde549c487a95" providerId="LiveId" clId="{CEE19670-E74E-4B18-9279-FD7379683D92}" dt="2025-05-09T21:05:16.848" v="12481"/>
          <ac:picMkLst>
            <pc:docMk/>
            <pc:sldMk cId="1661419043" sldId="279"/>
            <ac:picMk id="17" creationId="{9DD09B59-F535-6E5E-1AC9-822CFBCA3C34}"/>
          </ac:picMkLst>
        </pc:picChg>
        <pc:cxnChg chg="add mod">
          <ac:chgData name="Frédéric Ferreira" userId="06fcde549c487a95" providerId="LiveId" clId="{CEE19670-E74E-4B18-9279-FD7379683D92}" dt="2025-05-14T15:53:59.299" v="16708" actId="14100"/>
          <ac:cxnSpMkLst>
            <pc:docMk/>
            <pc:sldMk cId="1661419043" sldId="279"/>
            <ac:cxnSpMk id="16" creationId="{7883F455-728A-D19B-2250-13944E3CFBAC}"/>
          </ac:cxnSpMkLst>
        </pc:cxnChg>
        <pc:cxnChg chg="add mod">
          <ac:chgData name="Frédéric Ferreira" userId="06fcde549c487a95" providerId="LiveId" clId="{CEE19670-E74E-4B18-9279-FD7379683D92}" dt="2025-05-09T21:05:16.848" v="12481"/>
          <ac:cxnSpMkLst>
            <pc:docMk/>
            <pc:sldMk cId="1661419043" sldId="279"/>
            <ac:cxnSpMk id="21" creationId="{788E3C17-332A-417D-696F-A60060ADEAF3}"/>
          </ac:cxnSpMkLst>
        </pc:cxnChg>
        <pc:cxnChg chg="add mod">
          <ac:chgData name="Frédéric Ferreira" userId="06fcde549c487a95" providerId="LiveId" clId="{CEE19670-E74E-4B18-9279-FD7379683D92}" dt="2025-05-09T21:05:16.848" v="12481"/>
          <ac:cxnSpMkLst>
            <pc:docMk/>
            <pc:sldMk cId="1661419043" sldId="279"/>
            <ac:cxnSpMk id="22" creationId="{CEEDAAAB-F155-5D75-42DC-380B937DD109}"/>
          </ac:cxnSpMkLst>
        </pc:cxnChg>
        <pc:cxnChg chg="mod">
          <ac:chgData name="Frédéric Ferreira" userId="06fcde549c487a95" providerId="LiveId" clId="{CEE19670-E74E-4B18-9279-FD7379683D92}" dt="2025-05-14T10:44:53.625" v="16567" actId="20577"/>
          <ac:cxnSpMkLst>
            <pc:docMk/>
            <pc:sldMk cId="1661419043" sldId="279"/>
            <ac:cxnSpMk id="24" creationId="{01A82ED2-0538-6162-1CB6-DFF3B827F27C}"/>
          </ac:cxnSpMkLst>
        </pc:cxnChg>
      </pc:sldChg>
      <pc:sldChg chg="addSp delSp modSp add del mod modTransition setBg">
        <pc:chgData name="Frédéric Ferreira" userId="06fcde549c487a95" providerId="LiveId" clId="{CEE19670-E74E-4B18-9279-FD7379683D92}" dt="2025-05-09T21:14:11.375" v="12646" actId="48537"/>
        <pc:sldMkLst>
          <pc:docMk/>
          <pc:sldMk cId="2398257465" sldId="280"/>
        </pc:sldMkLst>
      </pc:sldChg>
      <pc:sldChg chg="modSp mod">
        <pc:chgData name="Frédéric Ferreira" userId="06fcde549c487a95" providerId="LiveId" clId="{CEE19670-E74E-4B18-9279-FD7379683D92}" dt="2025-05-13T11:24:49.361" v="15854" actId="14100"/>
        <pc:sldMkLst>
          <pc:docMk/>
          <pc:sldMk cId="4174800717" sldId="280"/>
        </pc:sldMkLst>
        <pc:spChg chg="mod">
          <ac:chgData name="Frédéric Ferreira" userId="06fcde549c487a95" providerId="LiveId" clId="{CEE19670-E74E-4B18-9279-FD7379683D92}" dt="2025-05-13T11:23:47.761" v="15845" actId="1076"/>
          <ac:spMkLst>
            <pc:docMk/>
            <pc:sldMk cId="4174800717" sldId="280"/>
            <ac:spMk id="8" creationId="{3EBD808A-39A8-ED00-091F-D8E1A088969D}"/>
          </ac:spMkLst>
        </pc:spChg>
        <pc:spChg chg="mod">
          <ac:chgData name="Frédéric Ferreira" userId="06fcde549c487a95" providerId="LiveId" clId="{CEE19670-E74E-4B18-9279-FD7379683D92}" dt="2025-05-13T11:23:31.853" v="15844" actId="1076"/>
          <ac:spMkLst>
            <pc:docMk/>
            <pc:sldMk cId="4174800717" sldId="280"/>
            <ac:spMk id="13" creationId="{C8064999-0766-1F22-4863-C4CC9DB4E887}"/>
          </ac:spMkLst>
        </pc:spChg>
        <pc:spChg chg="mod">
          <ac:chgData name="Frédéric Ferreira" userId="06fcde549c487a95" providerId="LiveId" clId="{CEE19670-E74E-4B18-9279-FD7379683D92}" dt="2025-05-13T11:23:57.509" v="15846" actId="1076"/>
          <ac:spMkLst>
            <pc:docMk/>
            <pc:sldMk cId="4174800717" sldId="280"/>
            <ac:spMk id="15" creationId="{BCC36105-D64E-D722-0ABA-67ADCCA85C19}"/>
          </ac:spMkLst>
        </pc:spChg>
        <pc:spChg chg="mod">
          <ac:chgData name="Frédéric Ferreira" userId="06fcde549c487a95" providerId="LiveId" clId="{CEE19670-E74E-4B18-9279-FD7379683D92}" dt="2025-05-13T11:24:27.586" v="15851" actId="1076"/>
          <ac:spMkLst>
            <pc:docMk/>
            <pc:sldMk cId="4174800717" sldId="280"/>
            <ac:spMk id="17" creationId="{1A2376FB-53D1-C5C5-D00B-A761009DD7DB}"/>
          </ac:spMkLst>
        </pc:spChg>
        <pc:cxnChg chg="mod">
          <ac:chgData name="Frédéric Ferreira" userId="06fcde549c487a95" providerId="LiveId" clId="{CEE19670-E74E-4B18-9279-FD7379683D92}" dt="2025-05-13T11:24:19.166" v="15850" actId="14100"/>
          <ac:cxnSpMkLst>
            <pc:docMk/>
            <pc:sldMk cId="4174800717" sldId="280"/>
            <ac:cxnSpMk id="20" creationId="{BFF971F7-9592-DAD8-B485-1E0FAF62552D}"/>
          </ac:cxnSpMkLst>
        </pc:cxnChg>
        <pc:cxnChg chg="mod">
          <ac:chgData name="Frédéric Ferreira" userId="06fcde549c487a95" providerId="LiveId" clId="{CEE19670-E74E-4B18-9279-FD7379683D92}" dt="2025-05-13T11:24:49.361" v="15854" actId="14100"/>
          <ac:cxnSpMkLst>
            <pc:docMk/>
            <pc:sldMk cId="4174800717" sldId="280"/>
            <ac:cxnSpMk id="22" creationId="{CA524F97-A455-206B-774C-4BDE81A04395}"/>
          </ac:cxnSpMkLst>
        </pc:cxnChg>
      </pc:sldChg>
      <pc:sldChg chg="new del">
        <pc:chgData name="Frédéric Ferreira" userId="06fcde549c487a95" providerId="LiveId" clId="{CEE19670-E74E-4B18-9279-FD7379683D92}" dt="2025-05-10T17:49:46.878" v="13584" actId="680"/>
        <pc:sldMkLst>
          <pc:docMk/>
          <pc:sldMk cId="3999897631" sldId="281"/>
        </pc:sldMkLst>
      </pc:sldChg>
      <pc:sldMasterChg chg="add del addSldLayout delSldLayout">
        <pc:chgData name="Frédéric Ferreira" userId="06fcde549c487a95" providerId="LiveId" clId="{CEE19670-E74E-4B18-9279-FD7379683D92}" dt="2025-05-07T18:00:35.734" v="94" actId="26606"/>
        <pc:sldMasterMkLst>
          <pc:docMk/>
          <pc:sldMasterMk cId="1501567805" sldId="2147483648"/>
        </pc:sldMasterMkLst>
        <pc:sldLayoutChg chg="add del">
          <pc:chgData name="Frédéric Ferreira" userId="06fcde549c487a95" providerId="LiveId" clId="{CEE19670-E74E-4B18-9279-FD7379683D92}" dt="2025-05-07T18:00:35.734" v="94" actId="26606"/>
          <pc:sldLayoutMkLst>
            <pc:docMk/>
            <pc:sldMasterMk cId="1501567805" sldId="2147483648"/>
            <pc:sldLayoutMk cId="1834511483" sldId="2147483649"/>
          </pc:sldLayoutMkLst>
        </pc:sldLayoutChg>
        <pc:sldLayoutChg chg="add del">
          <pc:chgData name="Frédéric Ferreira" userId="06fcde549c487a95" providerId="LiveId" clId="{CEE19670-E74E-4B18-9279-FD7379683D92}" dt="2025-05-07T18:00:35.734" v="94" actId="26606"/>
          <pc:sldLayoutMkLst>
            <pc:docMk/>
            <pc:sldMasterMk cId="1501567805" sldId="2147483648"/>
            <pc:sldLayoutMk cId="377593372" sldId="2147483650"/>
          </pc:sldLayoutMkLst>
        </pc:sldLayoutChg>
        <pc:sldLayoutChg chg="add del">
          <pc:chgData name="Frédéric Ferreira" userId="06fcde549c487a95" providerId="LiveId" clId="{CEE19670-E74E-4B18-9279-FD7379683D92}" dt="2025-05-07T18:00:35.734" v="94" actId="26606"/>
          <pc:sldLayoutMkLst>
            <pc:docMk/>
            <pc:sldMasterMk cId="1501567805" sldId="2147483648"/>
            <pc:sldLayoutMk cId="3740344896" sldId="2147483651"/>
          </pc:sldLayoutMkLst>
        </pc:sldLayoutChg>
        <pc:sldLayoutChg chg="add del">
          <pc:chgData name="Frédéric Ferreira" userId="06fcde549c487a95" providerId="LiveId" clId="{CEE19670-E74E-4B18-9279-FD7379683D92}" dt="2025-05-07T18:00:35.734" v="94" actId="26606"/>
          <pc:sldLayoutMkLst>
            <pc:docMk/>
            <pc:sldMasterMk cId="1501567805" sldId="2147483648"/>
            <pc:sldLayoutMk cId="1112033883" sldId="2147483652"/>
          </pc:sldLayoutMkLst>
        </pc:sldLayoutChg>
        <pc:sldLayoutChg chg="add del">
          <pc:chgData name="Frédéric Ferreira" userId="06fcde549c487a95" providerId="LiveId" clId="{CEE19670-E74E-4B18-9279-FD7379683D92}" dt="2025-05-07T18:00:35.734" v="94" actId="26606"/>
          <pc:sldLayoutMkLst>
            <pc:docMk/>
            <pc:sldMasterMk cId="1501567805" sldId="2147483648"/>
            <pc:sldLayoutMk cId="3990661944" sldId="2147483653"/>
          </pc:sldLayoutMkLst>
        </pc:sldLayoutChg>
        <pc:sldLayoutChg chg="add del">
          <pc:chgData name="Frédéric Ferreira" userId="06fcde549c487a95" providerId="LiveId" clId="{CEE19670-E74E-4B18-9279-FD7379683D92}" dt="2025-05-07T18:00:35.734" v="94" actId="26606"/>
          <pc:sldLayoutMkLst>
            <pc:docMk/>
            <pc:sldMasterMk cId="1501567805" sldId="2147483648"/>
            <pc:sldLayoutMk cId="1433462581" sldId="2147483654"/>
          </pc:sldLayoutMkLst>
        </pc:sldLayoutChg>
        <pc:sldLayoutChg chg="add del">
          <pc:chgData name="Frédéric Ferreira" userId="06fcde549c487a95" providerId="LiveId" clId="{CEE19670-E74E-4B18-9279-FD7379683D92}" dt="2025-05-07T18:00:35.734" v="94" actId="26606"/>
          <pc:sldLayoutMkLst>
            <pc:docMk/>
            <pc:sldMasterMk cId="1501567805" sldId="2147483648"/>
            <pc:sldLayoutMk cId="3766258515" sldId="2147483655"/>
          </pc:sldLayoutMkLst>
        </pc:sldLayoutChg>
        <pc:sldLayoutChg chg="add del">
          <pc:chgData name="Frédéric Ferreira" userId="06fcde549c487a95" providerId="LiveId" clId="{CEE19670-E74E-4B18-9279-FD7379683D92}" dt="2025-05-07T18:00:35.734" v="94" actId="26606"/>
          <pc:sldLayoutMkLst>
            <pc:docMk/>
            <pc:sldMasterMk cId="1501567805" sldId="2147483648"/>
            <pc:sldLayoutMk cId="1691715710" sldId="2147483656"/>
          </pc:sldLayoutMkLst>
        </pc:sldLayoutChg>
        <pc:sldLayoutChg chg="add del">
          <pc:chgData name="Frédéric Ferreira" userId="06fcde549c487a95" providerId="LiveId" clId="{CEE19670-E74E-4B18-9279-FD7379683D92}" dt="2025-05-07T18:00:35.734" v="94" actId="26606"/>
          <pc:sldLayoutMkLst>
            <pc:docMk/>
            <pc:sldMasterMk cId="1501567805" sldId="2147483648"/>
            <pc:sldLayoutMk cId="764220479" sldId="2147483657"/>
          </pc:sldLayoutMkLst>
        </pc:sldLayoutChg>
        <pc:sldLayoutChg chg="add del">
          <pc:chgData name="Frédéric Ferreira" userId="06fcde549c487a95" providerId="LiveId" clId="{CEE19670-E74E-4B18-9279-FD7379683D92}" dt="2025-05-07T18:00:35.734" v="94" actId="26606"/>
          <pc:sldLayoutMkLst>
            <pc:docMk/>
            <pc:sldMasterMk cId="1501567805" sldId="2147483648"/>
            <pc:sldLayoutMk cId="2073763948" sldId="2147483658"/>
          </pc:sldLayoutMkLst>
        </pc:sldLayoutChg>
        <pc:sldLayoutChg chg="add del">
          <pc:chgData name="Frédéric Ferreira" userId="06fcde549c487a95" providerId="LiveId" clId="{CEE19670-E74E-4B18-9279-FD7379683D92}" dt="2025-05-07T18:00:35.734" v="94" actId="26606"/>
          <pc:sldLayoutMkLst>
            <pc:docMk/>
            <pc:sldMasterMk cId="1501567805" sldId="2147483648"/>
            <pc:sldLayoutMk cId="472679012" sldId="2147483659"/>
          </pc:sldLayoutMkLst>
        </pc:sldLayoutChg>
      </pc:sldMasterChg>
      <pc:sldMasterChg chg="add del replId addSldLayout delSldLayout">
        <pc:chgData name="Frédéric Ferreira" userId="06fcde549c487a95" providerId="LiveId" clId="{CEE19670-E74E-4B18-9279-FD7379683D92}" dt="2025-05-07T18:00:35.665" v="93" actId="26606"/>
        <pc:sldMasterMkLst>
          <pc:docMk/>
          <pc:sldMasterMk cId="584449144" sldId="2147483660"/>
        </pc:sldMasterMkLst>
        <pc:sldLayoutChg chg="add del">
          <pc:chgData name="Frédéric Ferreira" userId="06fcde549c487a95" providerId="LiveId" clId="{CEE19670-E74E-4B18-9279-FD7379683D92}" dt="2025-05-07T18:00:35.665" v="93" actId="26606"/>
          <pc:sldLayoutMkLst>
            <pc:docMk/>
            <pc:sldMasterMk cId="584449144" sldId="2147483660"/>
            <pc:sldLayoutMk cId="4131294040" sldId="2147483661"/>
          </pc:sldLayoutMkLst>
        </pc:sldLayoutChg>
        <pc:sldLayoutChg chg="add del">
          <pc:chgData name="Frédéric Ferreira" userId="06fcde549c487a95" providerId="LiveId" clId="{CEE19670-E74E-4B18-9279-FD7379683D92}" dt="2025-05-07T18:00:35.665" v="93" actId="26606"/>
          <pc:sldLayoutMkLst>
            <pc:docMk/>
            <pc:sldMasterMk cId="584449144" sldId="2147483660"/>
            <pc:sldLayoutMk cId="3288336192" sldId="2147483662"/>
          </pc:sldLayoutMkLst>
        </pc:sldLayoutChg>
        <pc:sldLayoutChg chg="add del">
          <pc:chgData name="Frédéric Ferreira" userId="06fcde549c487a95" providerId="LiveId" clId="{CEE19670-E74E-4B18-9279-FD7379683D92}" dt="2025-05-07T18:00:35.665" v="93" actId="26606"/>
          <pc:sldLayoutMkLst>
            <pc:docMk/>
            <pc:sldMasterMk cId="584449144" sldId="2147483660"/>
            <pc:sldLayoutMk cId="3661575148" sldId="2147483663"/>
          </pc:sldLayoutMkLst>
        </pc:sldLayoutChg>
        <pc:sldLayoutChg chg="add del">
          <pc:chgData name="Frédéric Ferreira" userId="06fcde549c487a95" providerId="LiveId" clId="{CEE19670-E74E-4B18-9279-FD7379683D92}" dt="2025-05-07T18:00:35.665" v="93" actId="26606"/>
          <pc:sldLayoutMkLst>
            <pc:docMk/>
            <pc:sldMasterMk cId="584449144" sldId="2147483660"/>
            <pc:sldLayoutMk cId="3639665601" sldId="2147483664"/>
          </pc:sldLayoutMkLst>
        </pc:sldLayoutChg>
        <pc:sldLayoutChg chg="add del">
          <pc:chgData name="Frédéric Ferreira" userId="06fcde549c487a95" providerId="LiveId" clId="{CEE19670-E74E-4B18-9279-FD7379683D92}" dt="2025-05-07T18:00:35.665" v="93" actId="26606"/>
          <pc:sldLayoutMkLst>
            <pc:docMk/>
            <pc:sldMasterMk cId="584449144" sldId="2147483660"/>
            <pc:sldLayoutMk cId="4262466136" sldId="2147483665"/>
          </pc:sldLayoutMkLst>
        </pc:sldLayoutChg>
        <pc:sldLayoutChg chg="add del">
          <pc:chgData name="Frédéric Ferreira" userId="06fcde549c487a95" providerId="LiveId" clId="{CEE19670-E74E-4B18-9279-FD7379683D92}" dt="2025-05-07T18:00:35.665" v="93" actId="26606"/>
          <pc:sldLayoutMkLst>
            <pc:docMk/>
            <pc:sldMasterMk cId="584449144" sldId="2147483660"/>
            <pc:sldLayoutMk cId="3189654459" sldId="2147483666"/>
          </pc:sldLayoutMkLst>
        </pc:sldLayoutChg>
        <pc:sldLayoutChg chg="add del replId">
          <pc:chgData name="Frédéric Ferreira" userId="06fcde549c487a95" providerId="LiveId" clId="{CEE19670-E74E-4B18-9279-FD7379683D92}" dt="2025-05-07T18:00:35.665" v="93" actId="26606"/>
          <pc:sldLayoutMkLst>
            <pc:docMk/>
            <pc:sldMasterMk cId="584449144" sldId="2147483660"/>
            <pc:sldLayoutMk cId="619374130" sldId="2147483667"/>
          </pc:sldLayoutMkLst>
        </pc:sldLayoutChg>
        <pc:sldLayoutChg chg="add del replId">
          <pc:chgData name="Frédéric Ferreira" userId="06fcde549c487a95" providerId="LiveId" clId="{CEE19670-E74E-4B18-9279-FD7379683D92}" dt="2025-05-07T18:00:35.665" v="93" actId="26606"/>
          <pc:sldLayoutMkLst>
            <pc:docMk/>
            <pc:sldMasterMk cId="584449144" sldId="2147483660"/>
            <pc:sldLayoutMk cId="2411322514" sldId="2147483668"/>
          </pc:sldLayoutMkLst>
        </pc:sldLayoutChg>
        <pc:sldLayoutChg chg="add del replId">
          <pc:chgData name="Frédéric Ferreira" userId="06fcde549c487a95" providerId="LiveId" clId="{CEE19670-E74E-4B18-9279-FD7379683D92}" dt="2025-05-07T18:00:35.665" v="93" actId="26606"/>
          <pc:sldLayoutMkLst>
            <pc:docMk/>
            <pc:sldMasterMk cId="584449144" sldId="2147483660"/>
            <pc:sldLayoutMk cId="3251120822" sldId="2147483669"/>
          </pc:sldLayoutMkLst>
        </pc:sldLayoutChg>
        <pc:sldLayoutChg chg="add del replId">
          <pc:chgData name="Frédéric Ferreira" userId="06fcde549c487a95" providerId="LiveId" clId="{CEE19670-E74E-4B18-9279-FD7379683D92}" dt="2025-05-07T18:00:35.665" v="93" actId="26606"/>
          <pc:sldLayoutMkLst>
            <pc:docMk/>
            <pc:sldMasterMk cId="584449144" sldId="2147483660"/>
            <pc:sldLayoutMk cId="2864653876" sldId="2147483670"/>
          </pc:sldLayoutMkLst>
        </pc:sldLayoutChg>
        <pc:sldLayoutChg chg="add del replId">
          <pc:chgData name="Frédéric Ferreira" userId="06fcde549c487a95" providerId="LiveId" clId="{CEE19670-E74E-4B18-9279-FD7379683D92}" dt="2025-05-07T18:00:35.665" v="93" actId="26606"/>
          <pc:sldLayoutMkLst>
            <pc:docMk/>
            <pc:sldMasterMk cId="584449144" sldId="2147483660"/>
            <pc:sldLayoutMk cId="945236505" sldId="2147483671"/>
          </pc:sldLayoutMkLst>
        </pc:sldLayoutChg>
      </pc:sldMasterChg>
      <pc:sldMasterChg chg="modSp add del mod addSldLayout delSldLayout">
        <pc:chgData name="Frédéric Ferreira" userId="06fcde549c487a95" providerId="LiveId" clId="{CEE19670-E74E-4B18-9279-FD7379683D92}" dt="2025-05-09T21:50:56.866" v="13558" actId="255"/>
        <pc:sldMasterMkLst>
          <pc:docMk/>
          <pc:sldMasterMk cId="2490505442" sldId="2147483691"/>
        </pc:sldMasterMkLst>
        <pc:spChg chg="mod">
          <ac:chgData name="Frédéric Ferreira" userId="06fcde549c487a95" providerId="LiveId" clId="{CEE19670-E74E-4B18-9279-FD7379683D92}" dt="2025-05-09T21:50:49.483" v="13556" actId="255"/>
          <ac:spMkLst>
            <pc:docMk/>
            <pc:sldMasterMk cId="2490505442" sldId="2147483691"/>
            <ac:spMk id="4" creationId="{B0FAA0F4-2442-8D45-3C3D-1B8F55C8683A}"/>
          </ac:spMkLst>
        </pc:spChg>
        <pc:spChg chg="mod">
          <ac:chgData name="Frédéric Ferreira" userId="06fcde549c487a95" providerId="LiveId" clId="{CEE19670-E74E-4B18-9279-FD7379683D92}" dt="2025-05-09T21:50:56.866" v="13558" actId="255"/>
          <ac:spMkLst>
            <pc:docMk/>
            <pc:sldMasterMk cId="2490505442" sldId="2147483691"/>
            <ac:spMk id="6" creationId="{BCC9CF34-1274-DB45-4809-90E5D244A9AE}"/>
          </ac:spMkLst>
        </pc:spChg>
        <pc:sldLayoutChg chg="add del">
          <pc:chgData name="Frédéric Ferreira" userId="06fcde549c487a95" providerId="LiveId" clId="{CEE19670-E74E-4B18-9279-FD7379683D92}" dt="2025-05-07T18:00:35.734" v="94" actId="26606"/>
          <pc:sldLayoutMkLst>
            <pc:docMk/>
            <pc:sldMasterMk cId="2490505442" sldId="2147483691"/>
            <pc:sldLayoutMk cId="1032345217" sldId="2147483680"/>
          </pc:sldLayoutMkLst>
        </pc:sldLayoutChg>
        <pc:sldLayoutChg chg="add del">
          <pc:chgData name="Frédéric Ferreira" userId="06fcde549c487a95" providerId="LiveId" clId="{CEE19670-E74E-4B18-9279-FD7379683D92}" dt="2025-05-07T18:00:35.734" v="94" actId="26606"/>
          <pc:sldLayoutMkLst>
            <pc:docMk/>
            <pc:sldMasterMk cId="2490505442" sldId="2147483691"/>
            <pc:sldLayoutMk cId="4036169847" sldId="2147483681"/>
          </pc:sldLayoutMkLst>
        </pc:sldLayoutChg>
        <pc:sldLayoutChg chg="add del">
          <pc:chgData name="Frédéric Ferreira" userId="06fcde549c487a95" providerId="LiveId" clId="{CEE19670-E74E-4B18-9279-FD7379683D92}" dt="2025-05-07T18:00:35.734" v="94" actId="26606"/>
          <pc:sldLayoutMkLst>
            <pc:docMk/>
            <pc:sldMasterMk cId="2490505442" sldId="2147483691"/>
            <pc:sldLayoutMk cId="3946006375" sldId="2147483682"/>
          </pc:sldLayoutMkLst>
        </pc:sldLayoutChg>
        <pc:sldLayoutChg chg="add del">
          <pc:chgData name="Frédéric Ferreira" userId="06fcde549c487a95" providerId="LiveId" clId="{CEE19670-E74E-4B18-9279-FD7379683D92}" dt="2025-05-07T18:00:35.734" v="94" actId="26606"/>
          <pc:sldLayoutMkLst>
            <pc:docMk/>
            <pc:sldMasterMk cId="2490505442" sldId="2147483691"/>
            <pc:sldLayoutMk cId="710909370" sldId="2147483683"/>
          </pc:sldLayoutMkLst>
        </pc:sldLayoutChg>
        <pc:sldLayoutChg chg="add del">
          <pc:chgData name="Frédéric Ferreira" userId="06fcde549c487a95" providerId="LiveId" clId="{CEE19670-E74E-4B18-9279-FD7379683D92}" dt="2025-05-07T18:00:35.734" v="94" actId="26606"/>
          <pc:sldLayoutMkLst>
            <pc:docMk/>
            <pc:sldMasterMk cId="2490505442" sldId="2147483691"/>
            <pc:sldLayoutMk cId="1572949497" sldId="2147483684"/>
          </pc:sldLayoutMkLst>
        </pc:sldLayoutChg>
        <pc:sldLayoutChg chg="add del">
          <pc:chgData name="Frédéric Ferreira" userId="06fcde549c487a95" providerId="LiveId" clId="{CEE19670-E74E-4B18-9279-FD7379683D92}" dt="2025-05-07T18:00:35.734" v="94" actId="26606"/>
          <pc:sldLayoutMkLst>
            <pc:docMk/>
            <pc:sldMasterMk cId="2490505442" sldId="2147483691"/>
            <pc:sldLayoutMk cId="3144216147" sldId="2147483685"/>
          </pc:sldLayoutMkLst>
        </pc:sldLayoutChg>
        <pc:sldLayoutChg chg="add del">
          <pc:chgData name="Frédéric Ferreira" userId="06fcde549c487a95" providerId="LiveId" clId="{CEE19670-E74E-4B18-9279-FD7379683D92}" dt="2025-05-07T18:00:35.734" v="94" actId="26606"/>
          <pc:sldLayoutMkLst>
            <pc:docMk/>
            <pc:sldMasterMk cId="2490505442" sldId="2147483691"/>
            <pc:sldLayoutMk cId="925225412" sldId="2147483686"/>
          </pc:sldLayoutMkLst>
        </pc:sldLayoutChg>
        <pc:sldLayoutChg chg="add del">
          <pc:chgData name="Frédéric Ferreira" userId="06fcde549c487a95" providerId="LiveId" clId="{CEE19670-E74E-4B18-9279-FD7379683D92}" dt="2025-05-07T18:00:35.734" v="94" actId="26606"/>
          <pc:sldLayoutMkLst>
            <pc:docMk/>
            <pc:sldMasterMk cId="2490505442" sldId="2147483691"/>
            <pc:sldLayoutMk cId="997378325" sldId="2147483687"/>
          </pc:sldLayoutMkLst>
        </pc:sldLayoutChg>
        <pc:sldLayoutChg chg="add del">
          <pc:chgData name="Frédéric Ferreira" userId="06fcde549c487a95" providerId="LiveId" clId="{CEE19670-E74E-4B18-9279-FD7379683D92}" dt="2025-05-07T18:00:35.734" v="94" actId="26606"/>
          <pc:sldLayoutMkLst>
            <pc:docMk/>
            <pc:sldMasterMk cId="2490505442" sldId="2147483691"/>
            <pc:sldLayoutMk cId="3861906687" sldId="2147483688"/>
          </pc:sldLayoutMkLst>
        </pc:sldLayoutChg>
        <pc:sldLayoutChg chg="add del">
          <pc:chgData name="Frédéric Ferreira" userId="06fcde549c487a95" providerId="LiveId" clId="{CEE19670-E74E-4B18-9279-FD7379683D92}" dt="2025-05-07T18:00:35.734" v="94" actId="26606"/>
          <pc:sldLayoutMkLst>
            <pc:docMk/>
            <pc:sldMasterMk cId="2490505442" sldId="2147483691"/>
            <pc:sldLayoutMk cId="915877718" sldId="2147483689"/>
          </pc:sldLayoutMkLst>
        </pc:sldLayoutChg>
        <pc:sldLayoutChg chg="add del">
          <pc:chgData name="Frédéric Ferreira" userId="06fcde549c487a95" providerId="LiveId" clId="{CEE19670-E74E-4B18-9279-FD7379683D92}" dt="2025-05-07T18:00:35.734" v="94" actId="26606"/>
          <pc:sldLayoutMkLst>
            <pc:docMk/>
            <pc:sldMasterMk cId="2490505442" sldId="2147483691"/>
            <pc:sldLayoutMk cId="25149487" sldId="2147483690"/>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CB36CD-5BDC-4CCF-9EAB-842ABDA907F3}" type="doc">
      <dgm:prSet loTypeId="urn:microsoft.com/office/officeart/2005/8/layout/list1" loCatId="list" qsTypeId="urn:microsoft.com/office/officeart/2005/8/quickstyle/simple1" qsCatId="simple" csTypeId="urn:microsoft.com/office/officeart/2018/5/colors/Iconchunking_neutralbg_colorful1" csCatId="colorful" phldr="1"/>
      <dgm:spPr/>
      <dgm:t>
        <a:bodyPr/>
        <a:lstStyle/>
        <a:p>
          <a:endParaRPr lang="en-US"/>
        </a:p>
      </dgm:t>
    </dgm:pt>
    <dgm:pt modelId="{164AAA88-CD71-4DB6-ABDA-CF8C5EC1468C}">
      <dgm:prSet/>
      <dgm:spPr>
        <a:solidFill>
          <a:schemeClr val="bg1"/>
        </a:solidFill>
        <a:ln>
          <a:solidFill>
            <a:srgbClr val="00B050">
              <a:alpha val="0"/>
            </a:srgbClr>
          </a:solidFill>
        </a:ln>
      </dgm:spPr>
      <dgm:t>
        <a:bodyPr/>
        <a:lstStyle/>
        <a:p>
          <a:pPr>
            <a:lnSpc>
              <a:spcPct val="100000"/>
            </a:lnSpc>
            <a:defRPr b="1"/>
          </a:pPr>
          <a:r>
            <a:rPr lang="fr-FR" b="1" dirty="0">
              <a:solidFill>
                <a:schemeClr val="tx1"/>
              </a:solidFill>
            </a:rPr>
            <a:t>Bénéfices de l’architecture Big Data</a:t>
          </a:r>
          <a:endParaRPr lang="en-US" dirty="0">
            <a:solidFill>
              <a:schemeClr val="tx1"/>
            </a:solidFill>
          </a:endParaRPr>
        </a:p>
      </dgm:t>
    </dgm:pt>
    <dgm:pt modelId="{D1FBB0C1-0854-4373-824A-A23EDC173411}" type="parTrans" cxnId="{BE612BF7-6EEC-4EFB-8E6B-B1244AC7656E}">
      <dgm:prSet/>
      <dgm:spPr/>
      <dgm:t>
        <a:bodyPr/>
        <a:lstStyle/>
        <a:p>
          <a:endParaRPr lang="en-US"/>
        </a:p>
      </dgm:t>
    </dgm:pt>
    <dgm:pt modelId="{64CAB9FB-B643-4498-955C-25C8C2E4B826}" type="sibTrans" cxnId="{BE612BF7-6EEC-4EFB-8E6B-B1244AC7656E}">
      <dgm:prSet/>
      <dgm:spPr/>
      <dgm:t>
        <a:bodyPr/>
        <a:lstStyle/>
        <a:p>
          <a:endParaRPr lang="en-US"/>
        </a:p>
      </dgm:t>
    </dgm:pt>
    <dgm:pt modelId="{140B8503-5D20-4213-885B-029D4A867AA2}">
      <dgm:prSet custT="1"/>
      <dgm:spPr>
        <a:ln>
          <a:solidFill>
            <a:schemeClr val="accent6">
              <a:lumMod val="75000"/>
            </a:schemeClr>
          </a:solidFill>
        </a:ln>
      </dgm:spPr>
      <dgm:t>
        <a:bodyPr/>
        <a:lstStyle/>
        <a:p>
          <a:pPr>
            <a:lnSpc>
              <a:spcPct val="100000"/>
            </a:lnSpc>
          </a:pPr>
          <a:r>
            <a:rPr lang="fr-FR" sz="1600" dirty="0"/>
            <a:t>Indispensable pour mettre l’application à l’échelle</a:t>
          </a:r>
          <a:endParaRPr lang="en-US" sz="1600" dirty="0"/>
        </a:p>
      </dgm:t>
    </dgm:pt>
    <dgm:pt modelId="{0BC79879-2923-458E-842B-1D57F786AD88}" type="parTrans" cxnId="{7F13665A-187E-483A-80EC-A708295214FF}">
      <dgm:prSet/>
      <dgm:spPr/>
      <dgm:t>
        <a:bodyPr/>
        <a:lstStyle/>
        <a:p>
          <a:endParaRPr lang="en-US"/>
        </a:p>
      </dgm:t>
    </dgm:pt>
    <dgm:pt modelId="{3CA7002A-D898-426B-A153-B25576933ADB}" type="sibTrans" cxnId="{7F13665A-187E-483A-80EC-A708295214FF}">
      <dgm:prSet/>
      <dgm:spPr/>
      <dgm:t>
        <a:bodyPr/>
        <a:lstStyle/>
        <a:p>
          <a:endParaRPr lang="en-US"/>
        </a:p>
      </dgm:t>
    </dgm:pt>
    <dgm:pt modelId="{7D310DF9-4C3E-40D5-BB5F-1A5D3CCEE4E4}">
      <dgm:prSet/>
      <dgm:spPr>
        <a:solidFill>
          <a:schemeClr val="bg1"/>
        </a:solidFill>
      </dgm:spPr>
      <dgm:t>
        <a:bodyPr/>
        <a:lstStyle/>
        <a:p>
          <a:pPr>
            <a:lnSpc>
              <a:spcPct val="100000"/>
            </a:lnSpc>
            <a:defRPr b="1"/>
          </a:pPr>
          <a:r>
            <a:rPr lang="fr-FR" b="1" dirty="0">
              <a:solidFill>
                <a:schemeClr val="tx1"/>
              </a:solidFill>
            </a:rPr>
            <a:t>Points négatifs du cloud AWS</a:t>
          </a:r>
          <a:endParaRPr lang="en-US" dirty="0">
            <a:solidFill>
              <a:schemeClr val="tx1"/>
            </a:solidFill>
          </a:endParaRPr>
        </a:p>
      </dgm:t>
    </dgm:pt>
    <dgm:pt modelId="{CB18A8FC-67B9-4A0E-B543-FED38BC835D6}" type="parTrans" cxnId="{87604C8A-A543-423B-BAC6-45AF0457D542}">
      <dgm:prSet/>
      <dgm:spPr/>
      <dgm:t>
        <a:bodyPr/>
        <a:lstStyle/>
        <a:p>
          <a:endParaRPr lang="en-US"/>
        </a:p>
      </dgm:t>
    </dgm:pt>
    <dgm:pt modelId="{FC987910-41DD-4E8D-9B20-4CE25EBF0DA8}" type="sibTrans" cxnId="{87604C8A-A543-423B-BAC6-45AF0457D542}">
      <dgm:prSet/>
      <dgm:spPr/>
      <dgm:t>
        <a:bodyPr/>
        <a:lstStyle/>
        <a:p>
          <a:endParaRPr lang="en-US"/>
        </a:p>
      </dgm:t>
    </dgm:pt>
    <dgm:pt modelId="{E376B030-00D2-4099-9C1E-2689643F123E}">
      <dgm:prSet custT="1"/>
      <dgm:spPr/>
      <dgm:t>
        <a:bodyPr/>
        <a:lstStyle/>
        <a:p>
          <a:pPr>
            <a:lnSpc>
              <a:spcPct val="100000"/>
            </a:lnSpc>
          </a:pPr>
          <a:r>
            <a:rPr lang="fr-FR" sz="1600" dirty="0"/>
            <a:t>Les coûts peuvent rapidement s’envoler si l’utilisation des ressources n’est pas surveillée </a:t>
          </a:r>
          <a:endParaRPr lang="en-US" sz="1600" dirty="0"/>
        </a:p>
      </dgm:t>
    </dgm:pt>
    <dgm:pt modelId="{1EC6AC6D-481F-420D-A31F-2BB64785E5BF}" type="parTrans" cxnId="{91009DCE-C4EC-4432-A0DF-75D210A44DFB}">
      <dgm:prSet/>
      <dgm:spPr/>
      <dgm:t>
        <a:bodyPr/>
        <a:lstStyle/>
        <a:p>
          <a:endParaRPr lang="en-US"/>
        </a:p>
      </dgm:t>
    </dgm:pt>
    <dgm:pt modelId="{D2D2B49C-DE11-4B31-BAD5-DDDDA73A1933}" type="sibTrans" cxnId="{91009DCE-C4EC-4432-A0DF-75D210A44DFB}">
      <dgm:prSet/>
      <dgm:spPr/>
      <dgm:t>
        <a:bodyPr/>
        <a:lstStyle/>
        <a:p>
          <a:endParaRPr lang="en-US"/>
        </a:p>
      </dgm:t>
    </dgm:pt>
    <dgm:pt modelId="{65947272-4C4E-4575-AEC2-0B21974648DF}">
      <dgm:prSet custT="1"/>
      <dgm:spPr>
        <a:ln>
          <a:solidFill>
            <a:schemeClr val="accent6">
              <a:lumMod val="75000"/>
            </a:schemeClr>
          </a:solidFill>
        </a:ln>
      </dgm:spPr>
      <dgm:t>
        <a:bodyPr/>
        <a:lstStyle/>
        <a:p>
          <a:pPr>
            <a:lnSpc>
              <a:spcPct val="100000"/>
            </a:lnSpc>
          </a:pPr>
          <a:r>
            <a:rPr lang="fr-FR" sz="1600" dirty="0"/>
            <a:t>S3 = espace de stockage élastique et indépendant</a:t>
          </a:r>
          <a:endParaRPr lang="en-US" sz="1600" dirty="0"/>
        </a:p>
      </dgm:t>
    </dgm:pt>
    <dgm:pt modelId="{BA6727BF-F401-479D-82E8-430978B1ADDE}" type="parTrans" cxnId="{039792A8-E550-474A-9649-810A09A729FB}">
      <dgm:prSet/>
      <dgm:spPr/>
      <dgm:t>
        <a:bodyPr/>
        <a:lstStyle/>
        <a:p>
          <a:endParaRPr lang="fr-FR"/>
        </a:p>
      </dgm:t>
    </dgm:pt>
    <dgm:pt modelId="{3B92B139-672D-43B2-AE6C-F2D44F8C9788}" type="sibTrans" cxnId="{039792A8-E550-474A-9649-810A09A729FB}">
      <dgm:prSet/>
      <dgm:spPr/>
      <dgm:t>
        <a:bodyPr/>
        <a:lstStyle/>
        <a:p>
          <a:endParaRPr lang="fr-FR"/>
        </a:p>
      </dgm:t>
    </dgm:pt>
    <dgm:pt modelId="{82814491-F8F6-40C3-ACFC-43DEC71BCF19}">
      <dgm:prSet custT="1"/>
      <dgm:spPr>
        <a:ln>
          <a:solidFill>
            <a:schemeClr val="accent6">
              <a:lumMod val="75000"/>
            </a:schemeClr>
          </a:solidFill>
        </a:ln>
      </dgm:spPr>
      <dgm:t>
        <a:bodyPr/>
        <a:lstStyle/>
        <a:p>
          <a:pPr>
            <a:lnSpc>
              <a:spcPct val="100000"/>
            </a:lnSpc>
          </a:pPr>
          <a:r>
            <a:rPr lang="fr-FR" sz="1600" dirty="0"/>
            <a:t>EMR sur EC2 = Traitement des données rapide et élastique</a:t>
          </a:r>
          <a:endParaRPr lang="en-US" sz="1600" dirty="0"/>
        </a:p>
      </dgm:t>
    </dgm:pt>
    <dgm:pt modelId="{D661E017-FB7D-4E9F-8D83-8C696D3E2E89}" type="parTrans" cxnId="{E75163D7-4ABD-4069-8AF1-3ED337D4F5AB}">
      <dgm:prSet/>
      <dgm:spPr/>
      <dgm:t>
        <a:bodyPr/>
        <a:lstStyle/>
        <a:p>
          <a:endParaRPr lang="fr-FR"/>
        </a:p>
      </dgm:t>
    </dgm:pt>
    <dgm:pt modelId="{5F415FAB-E8DA-4247-AE05-91C2750FFED9}" type="sibTrans" cxnId="{E75163D7-4ABD-4069-8AF1-3ED337D4F5AB}">
      <dgm:prSet/>
      <dgm:spPr/>
      <dgm:t>
        <a:bodyPr/>
        <a:lstStyle/>
        <a:p>
          <a:endParaRPr lang="fr-FR"/>
        </a:p>
      </dgm:t>
    </dgm:pt>
    <dgm:pt modelId="{0B510A83-D24C-4BD9-B203-3E83D1BF5EAC}">
      <dgm:prSet custT="1"/>
      <dgm:spPr>
        <a:ln>
          <a:solidFill>
            <a:schemeClr val="accent6">
              <a:lumMod val="75000"/>
            </a:schemeClr>
          </a:solidFill>
        </a:ln>
      </dgm:spPr>
      <dgm:t>
        <a:bodyPr/>
        <a:lstStyle/>
        <a:p>
          <a:pPr>
            <a:lnSpc>
              <a:spcPct val="100000"/>
            </a:lnSpc>
          </a:pPr>
          <a:r>
            <a:rPr lang="fr-FR" sz="1600" dirty="0"/>
            <a:t>IAM = la gestion des identités et des accès est simple et efficace</a:t>
          </a:r>
          <a:endParaRPr lang="en-US" sz="1600" dirty="0"/>
        </a:p>
      </dgm:t>
    </dgm:pt>
    <dgm:pt modelId="{64401C74-710E-41CA-BBD4-4E9830D44CCE}" type="parTrans" cxnId="{3616BBCC-73CF-4A50-B596-BCEDA4F9D0F0}">
      <dgm:prSet/>
      <dgm:spPr/>
      <dgm:t>
        <a:bodyPr/>
        <a:lstStyle/>
        <a:p>
          <a:endParaRPr lang="fr-FR"/>
        </a:p>
      </dgm:t>
    </dgm:pt>
    <dgm:pt modelId="{ADCB32DC-059E-4370-8133-A59B5E5615F8}" type="sibTrans" cxnId="{3616BBCC-73CF-4A50-B596-BCEDA4F9D0F0}">
      <dgm:prSet/>
      <dgm:spPr/>
      <dgm:t>
        <a:bodyPr/>
        <a:lstStyle/>
        <a:p>
          <a:endParaRPr lang="fr-FR"/>
        </a:p>
      </dgm:t>
    </dgm:pt>
    <dgm:pt modelId="{81EF39A8-0117-4DFF-8B55-8945F6AF9574}" type="pres">
      <dgm:prSet presAssocID="{B9CB36CD-5BDC-4CCF-9EAB-842ABDA907F3}" presName="linear" presStyleCnt="0">
        <dgm:presLayoutVars>
          <dgm:dir/>
          <dgm:animLvl val="lvl"/>
          <dgm:resizeHandles val="exact"/>
        </dgm:presLayoutVars>
      </dgm:prSet>
      <dgm:spPr/>
    </dgm:pt>
    <dgm:pt modelId="{20AB9A4A-BADB-4010-962E-201E3A7EC424}" type="pres">
      <dgm:prSet presAssocID="{164AAA88-CD71-4DB6-ABDA-CF8C5EC1468C}" presName="parentLin" presStyleCnt="0"/>
      <dgm:spPr/>
    </dgm:pt>
    <dgm:pt modelId="{424DA68E-9B46-46D3-BA22-181BADF3ACCB}" type="pres">
      <dgm:prSet presAssocID="{164AAA88-CD71-4DB6-ABDA-CF8C5EC1468C}" presName="parentLeftMargin" presStyleLbl="node1" presStyleIdx="0" presStyleCnt="2"/>
      <dgm:spPr/>
    </dgm:pt>
    <dgm:pt modelId="{B36260B9-05D9-49FF-B76C-887143A80EF0}" type="pres">
      <dgm:prSet presAssocID="{164AAA88-CD71-4DB6-ABDA-CF8C5EC1468C}" presName="parentText" presStyleLbl="node1" presStyleIdx="0" presStyleCnt="2" custScaleX="87760">
        <dgm:presLayoutVars>
          <dgm:chMax val="0"/>
          <dgm:bulletEnabled val="1"/>
        </dgm:presLayoutVars>
      </dgm:prSet>
      <dgm:spPr/>
    </dgm:pt>
    <dgm:pt modelId="{51E0EEF1-E12E-4718-83C8-DA789BD5766C}" type="pres">
      <dgm:prSet presAssocID="{164AAA88-CD71-4DB6-ABDA-CF8C5EC1468C}" presName="negativeSpace" presStyleCnt="0"/>
      <dgm:spPr/>
    </dgm:pt>
    <dgm:pt modelId="{CC345FCA-8DB9-40D6-AD06-F303542F8700}" type="pres">
      <dgm:prSet presAssocID="{164AAA88-CD71-4DB6-ABDA-CF8C5EC1468C}" presName="childText" presStyleLbl="conFgAcc1" presStyleIdx="0" presStyleCnt="2" custLinFactNeighborX="-838" custLinFactNeighborY="-3302">
        <dgm:presLayoutVars>
          <dgm:bulletEnabled val="1"/>
        </dgm:presLayoutVars>
      </dgm:prSet>
      <dgm:spPr/>
    </dgm:pt>
    <dgm:pt modelId="{99C1A0E0-8608-438D-982F-EB45DFC62685}" type="pres">
      <dgm:prSet presAssocID="{64CAB9FB-B643-4498-955C-25C8C2E4B826}" presName="spaceBetweenRectangles" presStyleCnt="0"/>
      <dgm:spPr/>
    </dgm:pt>
    <dgm:pt modelId="{F4180364-EF26-4499-BBCF-2A7C3F74B619}" type="pres">
      <dgm:prSet presAssocID="{7D310DF9-4C3E-40D5-BB5F-1A5D3CCEE4E4}" presName="parentLin" presStyleCnt="0"/>
      <dgm:spPr/>
    </dgm:pt>
    <dgm:pt modelId="{F288A3A9-553F-4EA3-923C-23F98A5E034B}" type="pres">
      <dgm:prSet presAssocID="{7D310DF9-4C3E-40D5-BB5F-1A5D3CCEE4E4}" presName="parentLeftMargin" presStyleLbl="node1" presStyleIdx="0" presStyleCnt="2"/>
      <dgm:spPr/>
    </dgm:pt>
    <dgm:pt modelId="{578B108B-ADE3-436D-A2E1-A3DDE01D9F54}" type="pres">
      <dgm:prSet presAssocID="{7D310DF9-4C3E-40D5-BB5F-1A5D3CCEE4E4}" presName="parentText" presStyleLbl="node1" presStyleIdx="1" presStyleCnt="2" custScaleX="65939">
        <dgm:presLayoutVars>
          <dgm:chMax val="0"/>
          <dgm:bulletEnabled val="1"/>
        </dgm:presLayoutVars>
      </dgm:prSet>
      <dgm:spPr/>
    </dgm:pt>
    <dgm:pt modelId="{B0739598-79C0-4212-BA16-98B478BD03EB}" type="pres">
      <dgm:prSet presAssocID="{7D310DF9-4C3E-40D5-BB5F-1A5D3CCEE4E4}" presName="negativeSpace" presStyleCnt="0"/>
      <dgm:spPr/>
    </dgm:pt>
    <dgm:pt modelId="{9C101541-4E51-48B2-A124-44750B5598A7}" type="pres">
      <dgm:prSet presAssocID="{7D310DF9-4C3E-40D5-BB5F-1A5D3CCEE4E4}" presName="childText" presStyleLbl="conFgAcc1" presStyleIdx="1" presStyleCnt="2">
        <dgm:presLayoutVars>
          <dgm:bulletEnabled val="1"/>
        </dgm:presLayoutVars>
      </dgm:prSet>
      <dgm:spPr/>
    </dgm:pt>
  </dgm:ptLst>
  <dgm:cxnLst>
    <dgm:cxn modelId="{DF362D67-984E-4286-AE94-F9234A5BF8D2}" type="presOf" srcId="{65947272-4C4E-4575-AEC2-0B21974648DF}" destId="{CC345FCA-8DB9-40D6-AD06-F303542F8700}" srcOrd="0" destOrd="1" presId="urn:microsoft.com/office/officeart/2005/8/layout/list1"/>
    <dgm:cxn modelId="{5CB63355-CB86-4E7D-88DE-F51258D2DF25}" type="presOf" srcId="{164AAA88-CD71-4DB6-ABDA-CF8C5EC1468C}" destId="{424DA68E-9B46-46D3-BA22-181BADF3ACCB}" srcOrd="0" destOrd="0" presId="urn:microsoft.com/office/officeart/2005/8/layout/list1"/>
    <dgm:cxn modelId="{0AC4445A-32F0-4D8C-BBBD-5202325CB203}" type="presOf" srcId="{7D310DF9-4C3E-40D5-BB5F-1A5D3CCEE4E4}" destId="{578B108B-ADE3-436D-A2E1-A3DDE01D9F54}" srcOrd="1" destOrd="0" presId="urn:microsoft.com/office/officeart/2005/8/layout/list1"/>
    <dgm:cxn modelId="{7F13665A-187E-483A-80EC-A708295214FF}" srcId="{164AAA88-CD71-4DB6-ABDA-CF8C5EC1468C}" destId="{140B8503-5D20-4213-885B-029D4A867AA2}" srcOrd="0" destOrd="0" parTransId="{0BC79879-2923-458E-842B-1D57F786AD88}" sibTransId="{3CA7002A-D898-426B-A153-B25576933ADB}"/>
    <dgm:cxn modelId="{87604C8A-A543-423B-BAC6-45AF0457D542}" srcId="{B9CB36CD-5BDC-4CCF-9EAB-842ABDA907F3}" destId="{7D310DF9-4C3E-40D5-BB5F-1A5D3CCEE4E4}" srcOrd="1" destOrd="0" parTransId="{CB18A8FC-67B9-4A0E-B543-FED38BC835D6}" sibTransId="{FC987910-41DD-4E8D-9B20-4CE25EBF0DA8}"/>
    <dgm:cxn modelId="{DDBB0A8B-C57E-4B2A-84E7-1DC1AF47499C}" type="presOf" srcId="{140B8503-5D20-4213-885B-029D4A867AA2}" destId="{CC345FCA-8DB9-40D6-AD06-F303542F8700}" srcOrd="0" destOrd="0" presId="urn:microsoft.com/office/officeart/2005/8/layout/list1"/>
    <dgm:cxn modelId="{FBCA9F95-7C3C-4C8F-A0A0-B4D039270C75}" type="presOf" srcId="{0B510A83-D24C-4BD9-B203-3E83D1BF5EAC}" destId="{CC345FCA-8DB9-40D6-AD06-F303542F8700}" srcOrd="0" destOrd="3" presId="urn:microsoft.com/office/officeart/2005/8/layout/list1"/>
    <dgm:cxn modelId="{039792A8-E550-474A-9649-810A09A729FB}" srcId="{164AAA88-CD71-4DB6-ABDA-CF8C5EC1468C}" destId="{65947272-4C4E-4575-AEC2-0B21974648DF}" srcOrd="1" destOrd="0" parTransId="{BA6727BF-F401-479D-82E8-430978B1ADDE}" sibTransId="{3B92B139-672D-43B2-AE6C-F2D44F8C9788}"/>
    <dgm:cxn modelId="{1C4688AF-F57F-4BC8-856C-C51AFCF4DD2D}" type="presOf" srcId="{E376B030-00D2-4099-9C1E-2689643F123E}" destId="{9C101541-4E51-48B2-A124-44750B5598A7}" srcOrd="0" destOrd="0" presId="urn:microsoft.com/office/officeart/2005/8/layout/list1"/>
    <dgm:cxn modelId="{12EB1BB9-5AB7-4F20-BB90-5E6F521338DF}" type="presOf" srcId="{164AAA88-CD71-4DB6-ABDA-CF8C5EC1468C}" destId="{B36260B9-05D9-49FF-B76C-887143A80EF0}" srcOrd="1" destOrd="0" presId="urn:microsoft.com/office/officeart/2005/8/layout/list1"/>
    <dgm:cxn modelId="{3616BBCC-73CF-4A50-B596-BCEDA4F9D0F0}" srcId="{164AAA88-CD71-4DB6-ABDA-CF8C5EC1468C}" destId="{0B510A83-D24C-4BD9-B203-3E83D1BF5EAC}" srcOrd="3" destOrd="0" parTransId="{64401C74-710E-41CA-BBD4-4E9830D44CCE}" sibTransId="{ADCB32DC-059E-4370-8133-A59B5E5615F8}"/>
    <dgm:cxn modelId="{91009DCE-C4EC-4432-A0DF-75D210A44DFB}" srcId="{7D310DF9-4C3E-40D5-BB5F-1A5D3CCEE4E4}" destId="{E376B030-00D2-4099-9C1E-2689643F123E}" srcOrd="0" destOrd="0" parTransId="{1EC6AC6D-481F-420D-A31F-2BB64785E5BF}" sibTransId="{D2D2B49C-DE11-4B31-BAD5-DDDDA73A1933}"/>
    <dgm:cxn modelId="{C9F02AD2-D0F9-4054-B885-BB8BB218D078}" type="presOf" srcId="{B9CB36CD-5BDC-4CCF-9EAB-842ABDA907F3}" destId="{81EF39A8-0117-4DFF-8B55-8945F6AF9574}" srcOrd="0" destOrd="0" presId="urn:microsoft.com/office/officeart/2005/8/layout/list1"/>
    <dgm:cxn modelId="{E75163D7-4ABD-4069-8AF1-3ED337D4F5AB}" srcId="{164AAA88-CD71-4DB6-ABDA-CF8C5EC1468C}" destId="{82814491-F8F6-40C3-ACFC-43DEC71BCF19}" srcOrd="2" destOrd="0" parTransId="{D661E017-FB7D-4E9F-8D83-8C696D3E2E89}" sibTransId="{5F415FAB-E8DA-4247-AE05-91C2750FFED9}"/>
    <dgm:cxn modelId="{5B6C45E2-F7C8-491E-9ED0-68F3CF05ED42}" type="presOf" srcId="{7D310DF9-4C3E-40D5-BB5F-1A5D3CCEE4E4}" destId="{F288A3A9-553F-4EA3-923C-23F98A5E034B}" srcOrd="0" destOrd="0" presId="urn:microsoft.com/office/officeart/2005/8/layout/list1"/>
    <dgm:cxn modelId="{BB8F8FEC-BE14-4E0B-8AC4-CEEC72DF44E3}" type="presOf" srcId="{82814491-F8F6-40C3-ACFC-43DEC71BCF19}" destId="{CC345FCA-8DB9-40D6-AD06-F303542F8700}" srcOrd="0" destOrd="2" presId="urn:microsoft.com/office/officeart/2005/8/layout/list1"/>
    <dgm:cxn modelId="{BE612BF7-6EEC-4EFB-8E6B-B1244AC7656E}" srcId="{B9CB36CD-5BDC-4CCF-9EAB-842ABDA907F3}" destId="{164AAA88-CD71-4DB6-ABDA-CF8C5EC1468C}" srcOrd="0" destOrd="0" parTransId="{D1FBB0C1-0854-4373-824A-A23EDC173411}" sibTransId="{64CAB9FB-B643-4498-955C-25C8C2E4B826}"/>
    <dgm:cxn modelId="{55BE995E-7DF9-4D94-B044-B6C2A210FDF4}" type="presParOf" srcId="{81EF39A8-0117-4DFF-8B55-8945F6AF9574}" destId="{20AB9A4A-BADB-4010-962E-201E3A7EC424}" srcOrd="0" destOrd="0" presId="urn:microsoft.com/office/officeart/2005/8/layout/list1"/>
    <dgm:cxn modelId="{481D8FB5-22F2-47F9-B834-9630EFB9F51D}" type="presParOf" srcId="{20AB9A4A-BADB-4010-962E-201E3A7EC424}" destId="{424DA68E-9B46-46D3-BA22-181BADF3ACCB}" srcOrd="0" destOrd="0" presId="urn:microsoft.com/office/officeart/2005/8/layout/list1"/>
    <dgm:cxn modelId="{0A63465A-78B8-4295-83BF-462434DFCA9C}" type="presParOf" srcId="{20AB9A4A-BADB-4010-962E-201E3A7EC424}" destId="{B36260B9-05D9-49FF-B76C-887143A80EF0}" srcOrd="1" destOrd="0" presId="urn:microsoft.com/office/officeart/2005/8/layout/list1"/>
    <dgm:cxn modelId="{0D06F693-E9DD-444B-84D4-B4BDCCD51F5C}" type="presParOf" srcId="{81EF39A8-0117-4DFF-8B55-8945F6AF9574}" destId="{51E0EEF1-E12E-4718-83C8-DA789BD5766C}" srcOrd="1" destOrd="0" presId="urn:microsoft.com/office/officeart/2005/8/layout/list1"/>
    <dgm:cxn modelId="{53527652-6FCC-4362-A399-6A31F9E78EFE}" type="presParOf" srcId="{81EF39A8-0117-4DFF-8B55-8945F6AF9574}" destId="{CC345FCA-8DB9-40D6-AD06-F303542F8700}" srcOrd="2" destOrd="0" presId="urn:microsoft.com/office/officeart/2005/8/layout/list1"/>
    <dgm:cxn modelId="{20DD18F5-2BCA-4384-9460-C451E3EEAE1A}" type="presParOf" srcId="{81EF39A8-0117-4DFF-8B55-8945F6AF9574}" destId="{99C1A0E0-8608-438D-982F-EB45DFC62685}" srcOrd="3" destOrd="0" presId="urn:microsoft.com/office/officeart/2005/8/layout/list1"/>
    <dgm:cxn modelId="{9D7AC8B9-4010-485C-9DC0-BA25AF1458B4}" type="presParOf" srcId="{81EF39A8-0117-4DFF-8B55-8945F6AF9574}" destId="{F4180364-EF26-4499-BBCF-2A7C3F74B619}" srcOrd="4" destOrd="0" presId="urn:microsoft.com/office/officeart/2005/8/layout/list1"/>
    <dgm:cxn modelId="{BBD69341-6C44-4F76-ABE4-A556D6E2BC42}" type="presParOf" srcId="{F4180364-EF26-4499-BBCF-2A7C3F74B619}" destId="{F288A3A9-553F-4EA3-923C-23F98A5E034B}" srcOrd="0" destOrd="0" presId="urn:microsoft.com/office/officeart/2005/8/layout/list1"/>
    <dgm:cxn modelId="{661394C6-3C32-4DE8-A689-16C29E365285}" type="presParOf" srcId="{F4180364-EF26-4499-BBCF-2A7C3F74B619}" destId="{578B108B-ADE3-436D-A2E1-A3DDE01D9F54}" srcOrd="1" destOrd="0" presId="urn:microsoft.com/office/officeart/2005/8/layout/list1"/>
    <dgm:cxn modelId="{6B6DF86C-2064-4150-8867-3D2104F400BB}" type="presParOf" srcId="{81EF39A8-0117-4DFF-8B55-8945F6AF9574}" destId="{B0739598-79C0-4212-BA16-98B478BD03EB}" srcOrd="5" destOrd="0" presId="urn:microsoft.com/office/officeart/2005/8/layout/list1"/>
    <dgm:cxn modelId="{ECC2A4D3-2BBF-4FDA-9729-9BB35532FDF8}" type="presParOf" srcId="{81EF39A8-0117-4DFF-8B55-8945F6AF9574}" destId="{9C101541-4E51-48B2-A124-44750B5598A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45FCA-8DB9-40D6-AD06-F303542F8700}">
      <dsp:nvSpPr>
        <dsp:cNvPr id="0" name=""/>
        <dsp:cNvSpPr/>
      </dsp:nvSpPr>
      <dsp:spPr>
        <a:xfrm>
          <a:off x="0" y="424851"/>
          <a:ext cx="11156950" cy="1808099"/>
        </a:xfrm>
        <a:prstGeom prst="rect">
          <a:avLst/>
        </a:prstGeom>
        <a:solidFill>
          <a:schemeClr val="lt1">
            <a:alpha val="90000"/>
            <a:hueOff val="0"/>
            <a:satOff val="0"/>
            <a:lumOff val="0"/>
            <a:alphaOff val="0"/>
          </a:schemeClr>
        </a:solidFill>
        <a:ln w="1905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5903" tIns="541528" rIns="865903" bIns="113792" numCol="1" spcCol="1270" anchor="t" anchorCtr="0">
          <a:noAutofit/>
        </a:bodyPr>
        <a:lstStyle/>
        <a:p>
          <a:pPr marL="171450" lvl="1" indent="-171450" algn="l" defTabSz="711200">
            <a:lnSpc>
              <a:spcPct val="100000"/>
            </a:lnSpc>
            <a:spcBef>
              <a:spcPct val="0"/>
            </a:spcBef>
            <a:spcAft>
              <a:spcPct val="15000"/>
            </a:spcAft>
            <a:buChar char="•"/>
          </a:pPr>
          <a:r>
            <a:rPr lang="fr-FR" sz="1600" kern="1200" dirty="0"/>
            <a:t>Indispensable pour mettre l’application à l’échelle</a:t>
          </a:r>
          <a:endParaRPr lang="en-US" sz="1600" kern="1200" dirty="0"/>
        </a:p>
        <a:p>
          <a:pPr marL="171450" lvl="1" indent="-171450" algn="l" defTabSz="711200">
            <a:lnSpc>
              <a:spcPct val="100000"/>
            </a:lnSpc>
            <a:spcBef>
              <a:spcPct val="0"/>
            </a:spcBef>
            <a:spcAft>
              <a:spcPct val="15000"/>
            </a:spcAft>
            <a:buChar char="•"/>
          </a:pPr>
          <a:r>
            <a:rPr lang="fr-FR" sz="1600" kern="1200" dirty="0"/>
            <a:t>S3 = espace de stockage élastique et indépendant</a:t>
          </a:r>
          <a:endParaRPr lang="en-US" sz="1600" kern="1200" dirty="0"/>
        </a:p>
        <a:p>
          <a:pPr marL="171450" lvl="1" indent="-171450" algn="l" defTabSz="711200">
            <a:lnSpc>
              <a:spcPct val="100000"/>
            </a:lnSpc>
            <a:spcBef>
              <a:spcPct val="0"/>
            </a:spcBef>
            <a:spcAft>
              <a:spcPct val="15000"/>
            </a:spcAft>
            <a:buChar char="•"/>
          </a:pPr>
          <a:r>
            <a:rPr lang="fr-FR" sz="1600" kern="1200" dirty="0"/>
            <a:t>EMR sur EC2 = Traitement des données rapide et élastique</a:t>
          </a:r>
          <a:endParaRPr lang="en-US" sz="1600" kern="1200" dirty="0"/>
        </a:p>
        <a:p>
          <a:pPr marL="171450" lvl="1" indent="-171450" algn="l" defTabSz="711200">
            <a:lnSpc>
              <a:spcPct val="100000"/>
            </a:lnSpc>
            <a:spcBef>
              <a:spcPct val="0"/>
            </a:spcBef>
            <a:spcAft>
              <a:spcPct val="15000"/>
            </a:spcAft>
            <a:buChar char="•"/>
          </a:pPr>
          <a:r>
            <a:rPr lang="fr-FR" sz="1600" kern="1200" dirty="0"/>
            <a:t>IAM = la gestion des identités et des accès est simple et efficace</a:t>
          </a:r>
          <a:endParaRPr lang="en-US" sz="1600" kern="1200" dirty="0"/>
        </a:p>
      </dsp:txBody>
      <dsp:txXfrm>
        <a:off x="0" y="424851"/>
        <a:ext cx="11156950" cy="1808099"/>
      </dsp:txXfrm>
    </dsp:sp>
    <dsp:sp modelId="{B36260B9-05D9-49FF-B76C-887143A80EF0}">
      <dsp:nvSpPr>
        <dsp:cNvPr id="0" name=""/>
        <dsp:cNvSpPr/>
      </dsp:nvSpPr>
      <dsp:spPr>
        <a:xfrm>
          <a:off x="557847" y="16563"/>
          <a:ext cx="6853937" cy="826560"/>
        </a:xfrm>
        <a:prstGeom prst="roundRect">
          <a:avLst/>
        </a:prstGeom>
        <a:solidFill>
          <a:schemeClr val="bg1"/>
        </a:solidFill>
        <a:ln w="19050" cap="flat" cmpd="sng" algn="ctr">
          <a:solidFill>
            <a:srgbClr val="00B050">
              <a:alpha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194" tIns="0" rIns="295194" bIns="0" numCol="1" spcCol="1270" anchor="ctr" anchorCtr="0">
          <a:noAutofit/>
        </a:bodyPr>
        <a:lstStyle/>
        <a:p>
          <a:pPr marL="0" lvl="0" indent="0" algn="l" defTabSz="1155700">
            <a:lnSpc>
              <a:spcPct val="100000"/>
            </a:lnSpc>
            <a:spcBef>
              <a:spcPct val="0"/>
            </a:spcBef>
            <a:spcAft>
              <a:spcPct val="35000"/>
            </a:spcAft>
            <a:buNone/>
            <a:defRPr b="1"/>
          </a:pPr>
          <a:r>
            <a:rPr lang="fr-FR" sz="2600" b="1" kern="1200" dirty="0">
              <a:solidFill>
                <a:schemeClr val="tx1"/>
              </a:solidFill>
            </a:rPr>
            <a:t>Bénéfices de l’architecture Big Data</a:t>
          </a:r>
          <a:endParaRPr lang="en-US" sz="2600" kern="1200" dirty="0">
            <a:solidFill>
              <a:schemeClr val="tx1"/>
            </a:solidFill>
          </a:endParaRPr>
        </a:p>
      </dsp:txBody>
      <dsp:txXfrm>
        <a:off x="598196" y="56912"/>
        <a:ext cx="6773239" cy="745862"/>
      </dsp:txXfrm>
    </dsp:sp>
    <dsp:sp modelId="{9C101541-4E51-48B2-A124-44750B5598A7}">
      <dsp:nvSpPr>
        <dsp:cNvPr id="0" name=""/>
        <dsp:cNvSpPr/>
      </dsp:nvSpPr>
      <dsp:spPr>
        <a:xfrm>
          <a:off x="0" y="2802424"/>
          <a:ext cx="11156950" cy="948150"/>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5903" tIns="541528" rIns="865903" bIns="113792" numCol="1" spcCol="1270" anchor="t" anchorCtr="0">
          <a:noAutofit/>
        </a:bodyPr>
        <a:lstStyle/>
        <a:p>
          <a:pPr marL="171450" lvl="1" indent="-171450" algn="l" defTabSz="711200">
            <a:lnSpc>
              <a:spcPct val="100000"/>
            </a:lnSpc>
            <a:spcBef>
              <a:spcPct val="0"/>
            </a:spcBef>
            <a:spcAft>
              <a:spcPct val="15000"/>
            </a:spcAft>
            <a:buChar char="•"/>
          </a:pPr>
          <a:r>
            <a:rPr lang="fr-FR" sz="1600" kern="1200" dirty="0"/>
            <a:t>Les coûts peuvent rapidement s’envoler si l’utilisation des ressources n’est pas surveillée </a:t>
          </a:r>
          <a:endParaRPr lang="en-US" sz="1600" kern="1200" dirty="0"/>
        </a:p>
      </dsp:txBody>
      <dsp:txXfrm>
        <a:off x="0" y="2802424"/>
        <a:ext cx="11156950" cy="948150"/>
      </dsp:txXfrm>
    </dsp:sp>
    <dsp:sp modelId="{578B108B-ADE3-436D-A2E1-A3DDE01D9F54}">
      <dsp:nvSpPr>
        <dsp:cNvPr id="0" name=""/>
        <dsp:cNvSpPr/>
      </dsp:nvSpPr>
      <dsp:spPr>
        <a:xfrm>
          <a:off x="557847" y="2389143"/>
          <a:ext cx="5149746" cy="826560"/>
        </a:xfrm>
        <a:prstGeom prst="roundRect">
          <a:avLst/>
        </a:prstGeom>
        <a:solidFill>
          <a:schemeClr val="bg1"/>
        </a:solid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5194" tIns="0" rIns="295194" bIns="0" numCol="1" spcCol="1270" anchor="ctr" anchorCtr="0">
          <a:noAutofit/>
        </a:bodyPr>
        <a:lstStyle/>
        <a:p>
          <a:pPr marL="0" lvl="0" indent="0" algn="l" defTabSz="1155700">
            <a:lnSpc>
              <a:spcPct val="100000"/>
            </a:lnSpc>
            <a:spcBef>
              <a:spcPct val="0"/>
            </a:spcBef>
            <a:spcAft>
              <a:spcPct val="35000"/>
            </a:spcAft>
            <a:buNone/>
            <a:defRPr b="1"/>
          </a:pPr>
          <a:r>
            <a:rPr lang="fr-FR" sz="2600" b="1" kern="1200" dirty="0">
              <a:solidFill>
                <a:schemeClr val="tx1"/>
              </a:solidFill>
            </a:rPr>
            <a:t>Points négatifs du cloud AWS</a:t>
          </a:r>
          <a:endParaRPr lang="en-US" sz="2600" kern="1200" dirty="0">
            <a:solidFill>
              <a:schemeClr val="tx1"/>
            </a:solidFill>
          </a:endParaRPr>
        </a:p>
      </dsp:txBody>
      <dsp:txXfrm>
        <a:off x="598196" y="2429492"/>
        <a:ext cx="5069048" cy="74586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9DF51-C455-4F64-A05D-AD24D7E95BF2}" type="datetimeFigureOut">
              <a:rPr lang="fr-FR" smtClean="0"/>
              <a:t>17/05/2025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58EC6-430F-4A4C-B99F-DB5B019737B7}" type="slidenum">
              <a:rPr lang="fr-FR" smtClean="0"/>
              <a:t>‹N°›</a:t>
            </a:fld>
            <a:endParaRPr lang="fr-FR"/>
          </a:p>
        </p:txBody>
      </p:sp>
    </p:spTree>
    <p:extLst>
      <p:ext uri="{BB962C8B-B14F-4D97-AF65-F5344CB8AC3E}">
        <p14:creationId xmlns:p14="http://schemas.microsoft.com/office/powerpoint/2010/main" val="191187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start-up souhaite se faire connaître en lançant une application mobile. Cette application permettra aux utilisateurs de prendre en photo un fruit et d'obtenir des informations détaillées sur celui-ci. L'objectif est de sensibiliser le grand public à la biodiversité des fruits et de développer un moteur de classification des images de fruits.</a:t>
            </a:r>
          </a:p>
        </p:txBody>
      </p:sp>
      <p:sp>
        <p:nvSpPr>
          <p:cNvPr id="4" name="Espace réservé du numéro de diapositive 3"/>
          <p:cNvSpPr>
            <a:spLocks noGrp="1"/>
          </p:cNvSpPr>
          <p:nvPr>
            <p:ph type="sldNum" sz="quarter" idx="5"/>
          </p:nvPr>
        </p:nvSpPr>
        <p:spPr/>
        <p:txBody>
          <a:bodyPr/>
          <a:lstStyle/>
          <a:p>
            <a:fld id="{41E97659-7666-4E30-AACB-6C2EFCB2C1EF}" type="slidenum">
              <a:rPr lang="fr-FR" smtClean="0"/>
              <a:t>2</a:t>
            </a:fld>
            <a:endParaRPr lang="fr-FR"/>
          </a:p>
        </p:txBody>
      </p:sp>
    </p:spTree>
    <p:extLst>
      <p:ext uri="{BB962C8B-B14F-4D97-AF65-F5344CB8AC3E}">
        <p14:creationId xmlns:p14="http://schemas.microsoft.com/office/powerpoint/2010/main" val="2762982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9D5A9-75B2-1FB7-C082-03158EEA004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AA57625-513F-CF5D-5562-92576E63F3E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50D3A0C-351A-F138-2209-091F4AE21DA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7F4B487-701B-413C-9294-E82BED7B9C2E}"/>
              </a:ext>
            </a:extLst>
          </p:cNvPr>
          <p:cNvSpPr>
            <a:spLocks noGrp="1"/>
          </p:cNvSpPr>
          <p:nvPr>
            <p:ph type="sldNum" sz="quarter" idx="5"/>
          </p:nvPr>
        </p:nvSpPr>
        <p:spPr/>
        <p:txBody>
          <a:bodyPr/>
          <a:lstStyle/>
          <a:p>
            <a:fld id="{5B258EC6-430F-4A4C-B99F-DB5B019737B7}" type="slidenum">
              <a:rPr lang="fr-FR" smtClean="0"/>
              <a:t>11</a:t>
            </a:fld>
            <a:endParaRPr lang="fr-FR"/>
          </a:p>
        </p:txBody>
      </p:sp>
    </p:spTree>
    <p:extLst>
      <p:ext uri="{BB962C8B-B14F-4D97-AF65-F5344CB8AC3E}">
        <p14:creationId xmlns:p14="http://schemas.microsoft.com/office/powerpoint/2010/main" val="3675134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004F3-2CE8-36FF-9BB0-E65749C3171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A6942A3-7B37-F8F1-B721-AC8FC36E86C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013030B-D567-5B42-F9AE-BBBE59B5ADC7}"/>
              </a:ext>
            </a:extLst>
          </p:cNvPr>
          <p:cNvSpPr>
            <a:spLocks noGrp="1"/>
          </p:cNvSpPr>
          <p:nvPr>
            <p:ph type="body" idx="1"/>
          </p:nvPr>
        </p:nvSpPr>
        <p:spPr/>
        <p:txBody>
          <a:bodyPr/>
          <a:lstStyle/>
          <a:p>
            <a:r>
              <a:rPr lang="fr-FR"/>
              <a:t>Présentation du jeu de données Fruits-360 disponible sur Kaggle. Ce jeu de données contient des images de fruits et leurs labels associés. Il comprend 135 variétés de fruits avec plusieurs centaines d'images pour chaque variété.</a:t>
            </a:r>
          </a:p>
        </p:txBody>
      </p:sp>
      <p:sp>
        <p:nvSpPr>
          <p:cNvPr id="4" name="Espace réservé du numéro de diapositive 3">
            <a:extLst>
              <a:ext uri="{FF2B5EF4-FFF2-40B4-BE49-F238E27FC236}">
                <a16:creationId xmlns:a16="http://schemas.microsoft.com/office/drawing/2014/main" id="{19170DD6-3935-799B-E0C9-1A552B056AAD}"/>
              </a:ext>
            </a:extLst>
          </p:cNvPr>
          <p:cNvSpPr>
            <a:spLocks noGrp="1"/>
          </p:cNvSpPr>
          <p:nvPr>
            <p:ph type="sldNum" sz="quarter" idx="5"/>
          </p:nvPr>
        </p:nvSpPr>
        <p:spPr/>
        <p:txBody>
          <a:bodyPr/>
          <a:lstStyle/>
          <a:p>
            <a:fld id="{5B258EC6-430F-4A4C-B99F-DB5B019737B7}" type="slidenum">
              <a:rPr lang="fr-FR" smtClean="0"/>
              <a:t>12</a:t>
            </a:fld>
            <a:endParaRPr lang="fr-FR"/>
          </a:p>
        </p:txBody>
      </p:sp>
    </p:spTree>
    <p:extLst>
      <p:ext uri="{BB962C8B-B14F-4D97-AF65-F5344CB8AC3E}">
        <p14:creationId xmlns:p14="http://schemas.microsoft.com/office/powerpoint/2010/main" val="2757861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3D41D-A755-B5A0-8549-8B98690491E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A87997E-4C9D-29D0-45EE-44C63DE53BD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3BD90CF-20E5-1627-5E20-4355B8455604}"/>
              </a:ext>
            </a:extLst>
          </p:cNvPr>
          <p:cNvSpPr>
            <a:spLocks noGrp="1"/>
          </p:cNvSpPr>
          <p:nvPr>
            <p:ph type="body" idx="1"/>
          </p:nvPr>
        </p:nvSpPr>
        <p:spPr/>
        <p:txBody>
          <a:bodyPr/>
          <a:lstStyle/>
          <a:p>
            <a:r>
              <a:rPr lang="fr-FR"/>
              <a:t>Présentation du jeu de données Fruits-360 disponible sur Kaggle. Ce jeu de données contient des images de fruits et leurs labels associés. Il comprend 135 variétés de fruits avec plusieurs centaines d'images pour chaque variété.</a:t>
            </a:r>
          </a:p>
        </p:txBody>
      </p:sp>
      <p:sp>
        <p:nvSpPr>
          <p:cNvPr id="4" name="Espace réservé du numéro de diapositive 3">
            <a:extLst>
              <a:ext uri="{FF2B5EF4-FFF2-40B4-BE49-F238E27FC236}">
                <a16:creationId xmlns:a16="http://schemas.microsoft.com/office/drawing/2014/main" id="{1C078483-9B2E-BC6E-4225-D2BD2ABE1D15}"/>
              </a:ext>
            </a:extLst>
          </p:cNvPr>
          <p:cNvSpPr>
            <a:spLocks noGrp="1"/>
          </p:cNvSpPr>
          <p:nvPr>
            <p:ph type="sldNum" sz="quarter" idx="5"/>
          </p:nvPr>
        </p:nvSpPr>
        <p:spPr/>
        <p:txBody>
          <a:bodyPr/>
          <a:lstStyle/>
          <a:p>
            <a:fld id="{5B258EC6-430F-4A4C-B99F-DB5B019737B7}" type="slidenum">
              <a:rPr lang="fr-FR" smtClean="0"/>
              <a:t>13</a:t>
            </a:fld>
            <a:endParaRPr lang="fr-FR"/>
          </a:p>
        </p:txBody>
      </p:sp>
    </p:spTree>
    <p:extLst>
      <p:ext uri="{BB962C8B-B14F-4D97-AF65-F5344CB8AC3E}">
        <p14:creationId xmlns:p14="http://schemas.microsoft.com/office/powerpoint/2010/main" val="1566123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FD945-3BE3-6275-7C0D-70C78FE7D7C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8BBBEE1-3E8B-F2A9-D719-966A722AB54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B2CE8F8-C51E-F887-AE48-01D9D2C25009}"/>
              </a:ext>
            </a:extLst>
          </p:cNvPr>
          <p:cNvSpPr>
            <a:spLocks noGrp="1"/>
          </p:cNvSpPr>
          <p:nvPr>
            <p:ph type="body" idx="1"/>
          </p:nvPr>
        </p:nvSpPr>
        <p:spPr/>
        <p:txBody>
          <a:bodyPr/>
          <a:lstStyle/>
          <a:p>
            <a:r>
              <a:rPr lang="fr-FR"/>
              <a:t>Présentation du jeu de données Fruits-360 disponible sur Kaggle. Ce jeu de données contient des images de fruits et leurs labels associés. Il comprend 135 variétés de fruits avec plusieurs centaines d'images pour chaque variété.</a:t>
            </a:r>
          </a:p>
        </p:txBody>
      </p:sp>
      <p:sp>
        <p:nvSpPr>
          <p:cNvPr id="4" name="Espace réservé du numéro de diapositive 3">
            <a:extLst>
              <a:ext uri="{FF2B5EF4-FFF2-40B4-BE49-F238E27FC236}">
                <a16:creationId xmlns:a16="http://schemas.microsoft.com/office/drawing/2014/main" id="{28012C7A-2BAF-F309-E10C-04818FAB6CAF}"/>
              </a:ext>
            </a:extLst>
          </p:cNvPr>
          <p:cNvSpPr>
            <a:spLocks noGrp="1"/>
          </p:cNvSpPr>
          <p:nvPr>
            <p:ph type="sldNum" sz="quarter" idx="5"/>
          </p:nvPr>
        </p:nvSpPr>
        <p:spPr/>
        <p:txBody>
          <a:bodyPr/>
          <a:lstStyle/>
          <a:p>
            <a:fld id="{5B258EC6-430F-4A4C-B99F-DB5B019737B7}" type="slidenum">
              <a:rPr lang="fr-FR" smtClean="0"/>
              <a:t>14</a:t>
            </a:fld>
            <a:endParaRPr lang="fr-FR"/>
          </a:p>
        </p:txBody>
      </p:sp>
    </p:spTree>
    <p:extLst>
      <p:ext uri="{BB962C8B-B14F-4D97-AF65-F5344CB8AC3E}">
        <p14:creationId xmlns:p14="http://schemas.microsoft.com/office/powerpoint/2010/main" val="1291423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EE75A-43A9-0C1C-BBE7-E3496769A4D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AA70E86-401C-B2C1-4CDA-7B6FE44954A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C39BAFD-B4B0-4633-2D9B-A5F37C54D1B5}"/>
              </a:ext>
            </a:extLst>
          </p:cNvPr>
          <p:cNvSpPr>
            <a:spLocks noGrp="1"/>
          </p:cNvSpPr>
          <p:nvPr>
            <p:ph type="body" idx="1"/>
          </p:nvPr>
        </p:nvSpPr>
        <p:spPr/>
        <p:txBody>
          <a:bodyPr/>
          <a:lstStyle/>
          <a:p>
            <a:r>
              <a:rPr lang="fr-FR"/>
              <a:t>Présentation du jeu de données Fruits-360 disponible sur Kaggle. Ce jeu de données contient des images de fruits et leurs labels associés. Il comprend 135 variétés de fruits avec plusieurs centaines d'images pour chaque variété.</a:t>
            </a:r>
          </a:p>
        </p:txBody>
      </p:sp>
      <p:sp>
        <p:nvSpPr>
          <p:cNvPr id="4" name="Espace réservé du numéro de diapositive 3">
            <a:extLst>
              <a:ext uri="{FF2B5EF4-FFF2-40B4-BE49-F238E27FC236}">
                <a16:creationId xmlns:a16="http://schemas.microsoft.com/office/drawing/2014/main" id="{A79F1998-58FE-7712-6EED-5E59095F4E0B}"/>
              </a:ext>
            </a:extLst>
          </p:cNvPr>
          <p:cNvSpPr>
            <a:spLocks noGrp="1"/>
          </p:cNvSpPr>
          <p:nvPr>
            <p:ph type="sldNum" sz="quarter" idx="5"/>
          </p:nvPr>
        </p:nvSpPr>
        <p:spPr/>
        <p:txBody>
          <a:bodyPr/>
          <a:lstStyle/>
          <a:p>
            <a:fld id="{5B258EC6-430F-4A4C-B99F-DB5B019737B7}" type="slidenum">
              <a:rPr lang="fr-FR" smtClean="0"/>
              <a:t>15</a:t>
            </a:fld>
            <a:endParaRPr lang="fr-FR"/>
          </a:p>
        </p:txBody>
      </p:sp>
    </p:spTree>
    <p:extLst>
      <p:ext uri="{BB962C8B-B14F-4D97-AF65-F5344CB8AC3E}">
        <p14:creationId xmlns:p14="http://schemas.microsoft.com/office/powerpoint/2010/main" val="4277146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69223-0744-8C37-0D61-2C18F3AEB1C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EF2E3AF-D1D9-730C-667E-A35592B0BCF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8C60231-6DFB-4B4B-299E-F2EA3C5E72E4}"/>
              </a:ext>
            </a:extLst>
          </p:cNvPr>
          <p:cNvSpPr>
            <a:spLocks noGrp="1"/>
          </p:cNvSpPr>
          <p:nvPr>
            <p:ph type="body" idx="1"/>
          </p:nvPr>
        </p:nvSpPr>
        <p:spPr/>
        <p:txBody>
          <a:bodyPr/>
          <a:lstStyle/>
          <a:p>
            <a:r>
              <a:rPr lang="fr-FR"/>
              <a:t>Présentation du jeu de données Fruits-360 disponible sur Kaggle. Ce jeu de données contient des images de fruits et leurs labels associés. Il comprend 135 variétés de fruits avec plusieurs centaines d'images pour chaque variété.</a:t>
            </a:r>
          </a:p>
        </p:txBody>
      </p:sp>
      <p:sp>
        <p:nvSpPr>
          <p:cNvPr id="4" name="Espace réservé du numéro de diapositive 3">
            <a:extLst>
              <a:ext uri="{FF2B5EF4-FFF2-40B4-BE49-F238E27FC236}">
                <a16:creationId xmlns:a16="http://schemas.microsoft.com/office/drawing/2014/main" id="{17F2FFDA-9ED7-A875-E07C-3D5024CA8688}"/>
              </a:ext>
            </a:extLst>
          </p:cNvPr>
          <p:cNvSpPr>
            <a:spLocks noGrp="1"/>
          </p:cNvSpPr>
          <p:nvPr>
            <p:ph type="sldNum" sz="quarter" idx="5"/>
          </p:nvPr>
        </p:nvSpPr>
        <p:spPr/>
        <p:txBody>
          <a:bodyPr/>
          <a:lstStyle/>
          <a:p>
            <a:fld id="{5B258EC6-430F-4A4C-B99F-DB5B019737B7}" type="slidenum">
              <a:rPr lang="fr-FR" smtClean="0"/>
              <a:t>16</a:t>
            </a:fld>
            <a:endParaRPr lang="fr-FR"/>
          </a:p>
        </p:txBody>
      </p:sp>
    </p:spTree>
    <p:extLst>
      <p:ext uri="{BB962C8B-B14F-4D97-AF65-F5344CB8AC3E}">
        <p14:creationId xmlns:p14="http://schemas.microsoft.com/office/powerpoint/2010/main" val="3956144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FCD69-2CCC-E30E-D31C-C671A8247C6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638DBFB-CE24-9411-0041-804EC5B48EE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03EE676-FE72-5F17-33BD-446BE51DD8E5}"/>
              </a:ext>
            </a:extLst>
          </p:cNvPr>
          <p:cNvSpPr>
            <a:spLocks noGrp="1"/>
          </p:cNvSpPr>
          <p:nvPr>
            <p:ph type="body" idx="1"/>
          </p:nvPr>
        </p:nvSpPr>
        <p:spPr/>
        <p:txBody>
          <a:bodyPr/>
          <a:lstStyle/>
          <a:p>
            <a:r>
              <a:rPr lang="fr-FR"/>
              <a:t>Présentation du jeu de données Fruits-360 disponible sur Kaggle. Ce jeu de données contient des images de fruits et leurs labels associés. Il comprend 135 variétés de fruits avec plusieurs centaines d'images pour chaque variété.</a:t>
            </a:r>
          </a:p>
        </p:txBody>
      </p:sp>
      <p:sp>
        <p:nvSpPr>
          <p:cNvPr id="4" name="Espace réservé du numéro de diapositive 3">
            <a:extLst>
              <a:ext uri="{FF2B5EF4-FFF2-40B4-BE49-F238E27FC236}">
                <a16:creationId xmlns:a16="http://schemas.microsoft.com/office/drawing/2014/main" id="{76B09F47-A55A-D2F3-AC0E-937A1647B91D}"/>
              </a:ext>
            </a:extLst>
          </p:cNvPr>
          <p:cNvSpPr>
            <a:spLocks noGrp="1"/>
          </p:cNvSpPr>
          <p:nvPr>
            <p:ph type="sldNum" sz="quarter" idx="5"/>
          </p:nvPr>
        </p:nvSpPr>
        <p:spPr/>
        <p:txBody>
          <a:bodyPr/>
          <a:lstStyle/>
          <a:p>
            <a:fld id="{5B258EC6-430F-4A4C-B99F-DB5B019737B7}" type="slidenum">
              <a:rPr lang="fr-FR" smtClean="0"/>
              <a:t>17</a:t>
            </a:fld>
            <a:endParaRPr lang="fr-FR"/>
          </a:p>
        </p:txBody>
      </p:sp>
    </p:spTree>
    <p:extLst>
      <p:ext uri="{BB962C8B-B14F-4D97-AF65-F5344CB8AC3E}">
        <p14:creationId xmlns:p14="http://schemas.microsoft.com/office/powerpoint/2010/main" val="2007770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14215-3B4F-DFD0-B57D-C1A63C9B2E6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43FAF48-F96F-F03B-3C39-CE39F62845F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1AA3924-E02B-E208-8457-4553C3AC3F4B}"/>
              </a:ext>
            </a:extLst>
          </p:cNvPr>
          <p:cNvSpPr>
            <a:spLocks noGrp="1"/>
          </p:cNvSpPr>
          <p:nvPr>
            <p:ph type="body" idx="1"/>
          </p:nvPr>
        </p:nvSpPr>
        <p:spPr/>
        <p:txBody>
          <a:bodyPr/>
          <a:lstStyle/>
          <a:p>
            <a:r>
              <a:rPr lang="fr-FR"/>
              <a:t>Notre start-up souhaite se faire connaître en lançant une application mobile. Cette application permettra aux utilisateurs de prendre en photo un fruit et d'obtenir des informations détaillées sur celui-ci. L'objectif est de sensibiliser le grand public à la biodiversité des fruits et de développer un moteur de classification des images de fruits.</a:t>
            </a:r>
          </a:p>
        </p:txBody>
      </p:sp>
      <p:sp>
        <p:nvSpPr>
          <p:cNvPr id="4" name="Espace réservé du numéro de diapositive 3">
            <a:extLst>
              <a:ext uri="{FF2B5EF4-FFF2-40B4-BE49-F238E27FC236}">
                <a16:creationId xmlns:a16="http://schemas.microsoft.com/office/drawing/2014/main" id="{626367DF-4B1B-8CF1-CE86-71C6B0008148}"/>
              </a:ext>
            </a:extLst>
          </p:cNvPr>
          <p:cNvSpPr>
            <a:spLocks noGrp="1"/>
          </p:cNvSpPr>
          <p:nvPr>
            <p:ph type="sldNum" sz="quarter" idx="5"/>
          </p:nvPr>
        </p:nvSpPr>
        <p:spPr/>
        <p:txBody>
          <a:bodyPr/>
          <a:lstStyle/>
          <a:p>
            <a:fld id="{41E97659-7666-4E30-AACB-6C2EFCB2C1EF}" type="slidenum">
              <a:rPr lang="fr-FR" smtClean="0"/>
              <a:t>18</a:t>
            </a:fld>
            <a:endParaRPr lang="fr-FR"/>
          </a:p>
        </p:txBody>
      </p:sp>
    </p:spTree>
    <p:extLst>
      <p:ext uri="{BB962C8B-B14F-4D97-AF65-F5344CB8AC3E}">
        <p14:creationId xmlns:p14="http://schemas.microsoft.com/office/powerpoint/2010/main" val="4193976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87B0A-7C4C-02C9-A0AA-F007670907D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0BBDFBC-1ECE-E51C-9E34-EA2CDC3347F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34E011F-D44F-8197-1342-B8BDB098B123}"/>
              </a:ext>
            </a:extLst>
          </p:cNvPr>
          <p:cNvSpPr>
            <a:spLocks noGrp="1"/>
          </p:cNvSpPr>
          <p:nvPr>
            <p:ph type="body" idx="1"/>
          </p:nvPr>
        </p:nvSpPr>
        <p:spPr/>
        <p:txBody>
          <a:bodyPr/>
          <a:lstStyle/>
          <a:p>
            <a:r>
              <a:rPr lang="fr-FR"/>
              <a:t>Présentation du jeu de données Fruits-360 disponible sur Kaggle. Ce jeu de données contient des images de fruits et leurs labels associés. Il comprend 135 variétés de fruits avec plusieurs centaines d'images pour chaque variété.</a:t>
            </a:r>
          </a:p>
        </p:txBody>
      </p:sp>
      <p:sp>
        <p:nvSpPr>
          <p:cNvPr id="4" name="Espace réservé du numéro de diapositive 3">
            <a:extLst>
              <a:ext uri="{FF2B5EF4-FFF2-40B4-BE49-F238E27FC236}">
                <a16:creationId xmlns:a16="http://schemas.microsoft.com/office/drawing/2014/main" id="{F848D5F0-19E8-56F5-F123-7EFE10239704}"/>
              </a:ext>
            </a:extLst>
          </p:cNvPr>
          <p:cNvSpPr>
            <a:spLocks noGrp="1"/>
          </p:cNvSpPr>
          <p:nvPr>
            <p:ph type="sldNum" sz="quarter" idx="5"/>
          </p:nvPr>
        </p:nvSpPr>
        <p:spPr/>
        <p:txBody>
          <a:bodyPr/>
          <a:lstStyle/>
          <a:p>
            <a:fld id="{5B258EC6-430F-4A4C-B99F-DB5B019737B7}" type="slidenum">
              <a:rPr lang="fr-FR" smtClean="0"/>
              <a:t>20</a:t>
            </a:fld>
            <a:endParaRPr lang="fr-FR"/>
          </a:p>
        </p:txBody>
      </p:sp>
    </p:spTree>
    <p:extLst>
      <p:ext uri="{BB962C8B-B14F-4D97-AF65-F5344CB8AC3E}">
        <p14:creationId xmlns:p14="http://schemas.microsoft.com/office/powerpoint/2010/main" val="462056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Présentation du jeu de données Fruits-360 disponible sur Kaggle. Ce jeu de données contient des images de fruits et leurs labels associés. Il comprend 135 variétés de fruits avec plusieurs centaines d'images pour chaque variété.</a:t>
            </a:r>
          </a:p>
        </p:txBody>
      </p:sp>
      <p:sp>
        <p:nvSpPr>
          <p:cNvPr id="4" name="Espace réservé du numéro de diapositive 3"/>
          <p:cNvSpPr>
            <a:spLocks noGrp="1"/>
          </p:cNvSpPr>
          <p:nvPr>
            <p:ph type="sldNum" sz="quarter" idx="5"/>
          </p:nvPr>
        </p:nvSpPr>
        <p:spPr/>
        <p:txBody>
          <a:bodyPr/>
          <a:lstStyle/>
          <a:p>
            <a:fld id="{5B258EC6-430F-4A4C-B99F-DB5B019737B7}" type="slidenum">
              <a:rPr lang="fr-FR" smtClean="0"/>
              <a:t>3</a:t>
            </a:fld>
            <a:endParaRPr lang="fr-FR"/>
          </a:p>
        </p:txBody>
      </p:sp>
    </p:spTree>
    <p:extLst>
      <p:ext uri="{BB962C8B-B14F-4D97-AF65-F5344CB8AC3E}">
        <p14:creationId xmlns:p14="http://schemas.microsoft.com/office/powerpoint/2010/main" val="423137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cloud computing consiste à utiliser des serveurs distants sur Internet pour stocker, gérer et traiter des données, au lieu d'un serveur local ou d'un ordinateur personnel. Cela permet une accessibilité et une flexibilité accrues, une réduction des coûts et une meilleure sécurité des données. Les utilisateurs peuvent accéder à leurs informations et applications depuis n'importe où, à tout moment.</a:t>
            </a:r>
          </a:p>
        </p:txBody>
      </p:sp>
      <p:sp>
        <p:nvSpPr>
          <p:cNvPr id="4" name="Espace réservé du numéro de diapositive 3"/>
          <p:cNvSpPr>
            <a:spLocks noGrp="1"/>
          </p:cNvSpPr>
          <p:nvPr>
            <p:ph type="sldNum" sz="quarter" idx="5"/>
          </p:nvPr>
        </p:nvSpPr>
        <p:spPr/>
        <p:txBody>
          <a:bodyPr/>
          <a:lstStyle/>
          <a:p>
            <a:fld id="{5B258EC6-430F-4A4C-B99F-DB5B019737B7}" type="slidenum">
              <a:rPr lang="fr-FR" smtClean="0"/>
              <a:t>4</a:t>
            </a:fld>
            <a:endParaRPr lang="fr-FR"/>
          </a:p>
        </p:txBody>
      </p:sp>
    </p:spTree>
    <p:extLst>
      <p:ext uri="{BB962C8B-B14F-4D97-AF65-F5344CB8AC3E}">
        <p14:creationId xmlns:p14="http://schemas.microsoft.com/office/powerpoint/2010/main" val="2756717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90F39-4282-54E7-6563-D95DF0C1CA6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6B295F3-9DC9-B8D9-1220-38FE52F80B0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0BC4B42-ABFB-A4BA-B28C-F909450159B3}"/>
              </a:ext>
            </a:extLst>
          </p:cNvPr>
          <p:cNvSpPr>
            <a:spLocks noGrp="1"/>
          </p:cNvSpPr>
          <p:nvPr>
            <p:ph type="body" idx="1"/>
          </p:nvPr>
        </p:nvSpPr>
        <p:spPr/>
        <p:txBody>
          <a:bodyPr/>
          <a:lstStyle/>
          <a:p>
            <a:r>
              <a:rPr lang="fr-FR"/>
              <a:t>Présentation du jeu de données Fruits-360 disponible sur Kaggle. Ce jeu de données contient des images de fruits et leurs labels associés. Il comprend 135 variétés de fruits avec plusieurs centaines d'images pour chaque variété.</a:t>
            </a:r>
          </a:p>
        </p:txBody>
      </p:sp>
      <p:sp>
        <p:nvSpPr>
          <p:cNvPr id="4" name="Espace réservé du numéro de diapositive 3">
            <a:extLst>
              <a:ext uri="{FF2B5EF4-FFF2-40B4-BE49-F238E27FC236}">
                <a16:creationId xmlns:a16="http://schemas.microsoft.com/office/drawing/2014/main" id="{E836708C-34D9-D0D0-3A1D-70256DE91A75}"/>
              </a:ext>
            </a:extLst>
          </p:cNvPr>
          <p:cNvSpPr>
            <a:spLocks noGrp="1"/>
          </p:cNvSpPr>
          <p:nvPr>
            <p:ph type="sldNum" sz="quarter" idx="5"/>
          </p:nvPr>
        </p:nvSpPr>
        <p:spPr/>
        <p:txBody>
          <a:bodyPr/>
          <a:lstStyle/>
          <a:p>
            <a:fld id="{5B258EC6-430F-4A4C-B99F-DB5B019737B7}" type="slidenum">
              <a:rPr lang="fr-FR" smtClean="0"/>
              <a:t>5</a:t>
            </a:fld>
            <a:endParaRPr lang="fr-FR"/>
          </a:p>
        </p:txBody>
      </p:sp>
    </p:spTree>
    <p:extLst>
      <p:ext uri="{BB962C8B-B14F-4D97-AF65-F5344CB8AC3E}">
        <p14:creationId xmlns:p14="http://schemas.microsoft.com/office/powerpoint/2010/main" val="2563649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311EC-54AF-93C6-4EF2-C08C5CD7B5C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B4677BA-4412-2583-7A70-42DA27A07DA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2A9908A-7392-5E53-3793-72D4C3AD6901}"/>
              </a:ext>
            </a:extLst>
          </p:cNvPr>
          <p:cNvSpPr>
            <a:spLocks noGrp="1"/>
          </p:cNvSpPr>
          <p:nvPr>
            <p:ph type="body" idx="1"/>
          </p:nvPr>
        </p:nvSpPr>
        <p:spPr/>
        <p:txBody>
          <a:bodyPr/>
          <a:lstStyle/>
          <a:p>
            <a:r>
              <a:rPr lang="fr-FR"/>
              <a:t>Présentation du jeu de données Fruits-360 disponible sur Kaggle. Ce jeu de données contient des images de fruits et leurs labels associés. Il comprend 135 variétés de fruits avec plusieurs centaines d'images pour chaque variété.</a:t>
            </a:r>
          </a:p>
        </p:txBody>
      </p:sp>
      <p:sp>
        <p:nvSpPr>
          <p:cNvPr id="4" name="Espace réservé du numéro de diapositive 3">
            <a:extLst>
              <a:ext uri="{FF2B5EF4-FFF2-40B4-BE49-F238E27FC236}">
                <a16:creationId xmlns:a16="http://schemas.microsoft.com/office/drawing/2014/main" id="{6567A13E-33E4-FB08-C0E5-0B151A138198}"/>
              </a:ext>
            </a:extLst>
          </p:cNvPr>
          <p:cNvSpPr>
            <a:spLocks noGrp="1"/>
          </p:cNvSpPr>
          <p:nvPr>
            <p:ph type="sldNum" sz="quarter" idx="5"/>
          </p:nvPr>
        </p:nvSpPr>
        <p:spPr/>
        <p:txBody>
          <a:bodyPr/>
          <a:lstStyle/>
          <a:p>
            <a:fld id="{5B258EC6-430F-4A4C-B99F-DB5B019737B7}" type="slidenum">
              <a:rPr lang="fr-FR" smtClean="0"/>
              <a:t>6</a:t>
            </a:fld>
            <a:endParaRPr lang="fr-FR"/>
          </a:p>
        </p:txBody>
      </p:sp>
    </p:spTree>
    <p:extLst>
      <p:ext uri="{BB962C8B-B14F-4D97-AF65-F5344CB8AC3E}">
        <p14:creationId xmlns:p14="http://schemas.microsoft.com/office/powerpoint/2010/main" val="2219735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199CD-73E6-021E-DDAE-3F55B9A359C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D273D54-739F-F6E4-2C72-C49194C265B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7DD1DE7-1481-75A5-F24D-507A75416FB8}"/>
              </a:ext>
            </a:extLst>
          </p:cNvPr>
          <p:cNvSpPr>
            <a:spLocks noGrp="1"/>
          </p:cNvSpPr>
          <p:nvPr>
            <p:ph type="body" idx="1"/>
          </p:nvPr>
        </p:nvSpPr>
        <p:spPr/>
        <p:txBody>
          <a:bodyPr/>
          <a:lstStyle/>
          <a:p>
            <a:r>
              <a:rPr lang="fr-FR"/>
              <a:t>Présentation du jeu de données Fruits-360 disponible sur Kaggle. Ce jeu de données contient des images de fruits et leurs labels associés. Il comprend 135 variétés de fruits avec plusieurs centaines d'images pour chaque variété.</a:t>
            </a:r>
          </a:p>
        </p:txBody>
      </p:sp>
      <p:sp>
        <p:nvSpPr>
          <p:cNvPr id="4" name="Espace réservé du numéro de diapositive 3">
            <a:extLst>
              <a:ext uri="{FF2B5EF4-FFF2-40B4-BE49-F238E27FC236}">
                <a16:creationId xmlns:a16="http://schemas.microsoft.com/office/drawing/2014/main" id="{A054C38B-3ABF-D819-0427-E421E9AB22E7}"/>
              </a:ext>
            </a:extLst>
          </p:cNvPr>
          <p:cNvSpPr>
            <a:spLocks noGrp="1"/>
          </p:cNvSpPr>
          <p:nvPr>
            <p:ph type="sldNum" sz="quarter" idx="5"/>
          </p:nvPr>
        </p:nvSpPr>
        <p:spPr/>
        <p:txBody>
          <a:bodyPr/>
          <a:lstStyle/>
          <a:p>
            <a:fld id="{5B258EC6-430F-4A4C-B99F-DB5B019737B7}" type="slidenum">
              <a:rPr lang="fr-FR" smtClean="0"/>
              <a:t>7</a:t>
            </a:fld>
            <a:endParaRPr lang="fr-FR"/>
          </a:p>
        </p:txBody>
      </p:sp>
    </p:spTree>
    <p:extLst>
      <p:ext uri="{BB962C8B-B14F-4D97-AF65-F5344CB8AC3E}">
        <p14:creationId xmlns:p14="http://schemas.microsoft.com/office/powerpoint/2010/main" val="2155061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1B1AC-C318-C1B6-493B-E08F426A2E6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EDFBF4D-FBEC-151F-45B6-81AB0E1CE91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2E89169-6AD3-A467-0664-6D2721DB8CC8}"/>
              </a:ext>
            </a:extLst>
          </p:cNvPr>
          <p:cNvSpPr>
            <a:spLocks noGrp="1"/>
          </p:cNvSpPr>
          <p:nvPr>
            <p:ph type="body" idx="1"/>
          </p:nvPr>
        </p:nvSpPr>
        <p:spPr/>
        <p:txBody>
          <a:bodyPr/>
          <a:lstStyle/>
          <a:p>
            <a:r>
              <a:rPr lang="fr-FR"/>
              <a:t>Présentation du jeu de données Fruits-360 disponible sur Kaggle. Ce jeu de données contient des images de fruits et leurs labels associés. Il comprend 135 variétés de fruits avec plusieurs centaines d'images pour chaque variété.</a:t>
            </a:r>
          </a:p>
        </p:txBody>
      </p:sp>
      <p:sp>
        <p:nvSpPr>
          <p:cNvPr id="4" name="Espace réservé du numéro de diapositive 3">
            <a:extLst>
              <a:ext uri="{FF2B5EF4-FFF2-40B4-BE49-F238E27FC236}">
                <a16:creationId xmlns:a16="http://schemas.microsoft.com/office/drawing/2014/main" id="{39A18D8E-EA8E-0411-B02C-1E83BA7D87E8}"/>
              </a:ext>
            </a:extLst>
          </p:cNvPr>
          <p:cNvSpPr>
            <a:spLocks noGrp="1"/>
          </p:cNvSpPr>
          <p:nvPr>
            <p:ph type="sldNum" sz="quarter" idx="5"/>
          </p:nvPr>
        </p:nvSpPr>
        <p:spPr/>
        <p:txBody>
          <a:bodyPr/>
          <a:lstStyle/>
          <a:p>
            <a:fld id="{5B258EC6-430F-4A4C-B99F-DB5B019737B7}" type="slidenum">
              <a:rPr lang="fr-FR" smtClean="0"/>
              <a:t>8</a:t>
            </a:fld>
            <a:endParaRPr lang="fr-FR"/>
          </a:p>
        </p:txBody>
      </p:sp>
    </p:spTree>
    <p:extLst>
      <p:ext uri="{BB962C8B-B14F-4D97-AF65-F5344CB8AC3E}">
        <p14:creationId xmlns:p14="http://schemas.microsoft.com/office/powerpoint/2010/main" val="2679675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4F873-D28C-B867-A814-B6616FBAF7A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8C04421-E87A-52EB-9288-4DB7DBA241E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0EC64FC-D30B-5618-9DAB-BD8C34789189}"/>
              </a:ext>
            </a:extLst>
          </p:cNvPr>
          <p:cNvSpPr>
            <a:spLocks noGrp="1"/>
          </p:cNvSpPr>
          <p:nvPr>
            <p:ph type="body" idx="1"/>
          </p:nvPr>
        </p:nvSpPr>
        <p:spPr/>
        <p:txBody>
          <a:bodyPr/>
          <a:lstStyle/>
          <a:p>
            <a:r>
              <a:rPr lang="fr-FR"/>
              <a:t>Présentation du jeu de données Fruits-360 disponible sur Kaggle. Ce jeu de données contient des images de fruits et leurs labels associés. Il comprend 135 variétés de fruits avec plusieurs centaines d'images pour chaque variété.</a:t>
            </a:r>
          </a:p>
        </p:txBody>
      </p:sp>
      <p:sp>
        <p:nvSpPr>
          <p:cNvPr id="4" name="Espace réservé du numéro de diapositive 3">
            <a:extLst>
              <a:ext uri="{FF2B5EF4-FFF2-40B4-BE49-F238E27FC236}">
                <a16:creationId xmlns:a16="http://schemas.microsoft.com/office/drawing/2014/main" id="{72A85E6B-D984-C3FC-00BD-6B853532000A}"/>
              </a:ext>
            </a:extLst>
          </p:cNvPr>
          <p:cNvSpPr>
            <a:spLocks noGrp="1"/>
          </p:cNvSpPr>
          <p:nvPr>
            <p:ph type="sldNum" sz="quarter" idx="5"/>
          </p:nvPr>
        </p:nvSpPr>
        <p:spPr/>
        <p:txBody>
          <a:bodyPr/>
          <a:lstStyle/>
          <a:p>
            <a:fld id="{5B258EC6-430F-4A4C-B99F-DB5B019737B7}" type="slidenum">
              <a:rPr lang="fr-FR" smtClean="0"/>
              <a:t>9</a:t>
            </a:fld>
            <a:endParaRPr lang="fr-FR"/>
          </a:p>
        </p:txBody>
      </p:sp>
    </p:spTree>
    <p:extLst>
      <p:ext uri="{BB962C8B-B14F-4D97-AF65-F5344CB8AC3E}">
        <p14:creationId xmlns:p14="http://schemas.microsoft.com/office/powerpoint/2010/main" val="4065892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52585-AC33-AEA7-925E-0F56D09FF64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BC9BC8C-6173-C4EE-E4BA-1F03F34226E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87BFE6D-E414-4469-F22B-9B50602C329B}"/>
              </a:ext>
            </a:extLst>
          </p:cNvPr>
          <p:cNvSpPr>
            <a:spLocks noGrp="1"/>
          </p:cNvSpPr>
          <p:nvPr>
            <p:ph type="body" idx="1"/>
          </p:nvPr>
        </p:nvSpPr>
        <p:spPr/>
        <p:txBody>
          <a:bodyPr/>
          <a:lstStyle/>
          <a:p>
            <a:r>
              <a:rPr lang="fr-FR" dirty="0"/>
              <a:t>Présentation du jeu de données Fruits-360 disponible sur </a:t>
            </a:r>
            <a:r>
              <a:rPr lang="fr-FR" dirty="0" err="1"/>
              <a:t>Kaggle</a:t>
            </a:r>
            <a:r>
              <a:rPr lang="fr-FR" dirty="0"/>
              <a:t>. Ce jeu de données contient des images de fruits et leurs labels associés. Il comprend 135 variétés de fruits avec plusieurs centaines d'images pour chaque variété.</a:t>
            </a:r>
          </a:p>
        </p:txBody>
      </p:sp>
      <p:sp>
        <p:nvSpPr>
          <p:cNvPr id="4" name="Espace réservé du numéro de diapositive 3">
            <a:extLst>
              <a:ext uri="{FF2B5EF4-FFF2-40B4-BE49-F238E27FC236}">
                <a16:creationId xmlns:a16="http://schemas.microsoft.com/office/drawing/2014/main" id="{CA68189D-F0E6-A6A7-4AAE-22CB3FB8A98C}"/>
              </a:ext>
            </a:extLst>
          </p:cNvPr>
          <p:cNvSpPr>
            <a:spLocks noGrp="1"/>
          </p:cNvSpPr>
          <p:nvPr>
            <p:ph type="sldNum" sz="quarter" idx="5"/>
          </p:nvPr>
        </p:nvSpPr>
        <p:spPr/>
        <p:txBody>
          <a:bodyPr/>
          <a:lstStyle/>
          <a:p>
            <a:fld id="{5B258EC6-430F-4A4C-B99F-DB5B019737B7}" type="slidenum">
              <a:rPr lang="fr-FR" smtClean="0"/>
              <a:t>10</a:t>
            </a:fld>
            <a:endParaRPr lang="fr-FR"/>
          </a:p>
        </p:txBody>
      </p:sp>
    </p:spTree>
    <p:extLst>
      <p:ext uri="{BB962C8B-B14F-4D97-AF65-F5344CB8AC3E}">
        <p14:creationId xmlns:p14="http://schemas.microsoft.com/office/powerpoint/2010/main" val="479098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3794C889-FAF5-4A6B-AF34-B81A59F17276}" type="datetime1">
              <a:rPr lang="fr-FR" smtClean="0"/>
              <a:t>17/05/2025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a:t>
            </a:fld>
            <a:endParaRPr lang="en-US"/>
          </a:p>
        </p:txBody>
      </p:sp>
    </p:spTree>
    <p:extLst>
      <p:ext uri="{BB962C8B-B14F-4D97-AF65-F5344CB8AC3E}">
        <p14:creationId xmlns:p14="http://schemas.microsoft.com/office/powerpoint/2010/main" val="925225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4D0B2AD8-186E-4664-B802-2F03286551E0}" type="datetime1">
              <a:rPr lang="fr-FR" smtClean="0"/>
              <a:t>17/05/2025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a:t>
            </a:fld>
            <a:endParaRPr lang="en-US"/>
          </a:p>
        </p:txBody>
      </p:sp>
    </p:spTree>
    <p:extLst>
      <p:ext uri="{BB962C8B-B14F-4D97-AF65-F5344CB8AC3E}">
        <p14:creationId xmlns:p14="http://schemas.microsoft.com/office/powerpoint/2010/main" val="71090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428AA0FC-DA0F-4545-8FC7-2A4C73E266C3}" type="datetime1">
              <a:rPr lang="fr-FR" smtClean="0"/>
              <a:t>17/05/2025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421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25D16C1D-8BBD-4477-8303-83E1C83E5AA1}" type="datetime1">
              <a:rPr lang="fr-FR" smtClean="0"/>
              <a:t>17/05/2025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a:t>
            </a:fld>
            <a:endParaRPr lang="en-US"/>
          </a:p>
        </p:txBody>
      </p:sp>
    </p:spTree>
    <p:extLst>
      <p:ext uri="{BB962C8B-B14F-4D97-AF65-F5344CB8AC3E}">
        <p14:creationId xmlns:p14="http://schemas.microsoft.com/office/powerpoint/2010/main" val="997378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2A3EF98A-2F47-4186-AC5D-24F7B429ADB6}" type="datetime1">
              <a:rPr lang="fr-FR" smtClean="0"/>
              <a:t>17/05/2025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90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63B4EAC6-C5E4-4159-82A5-8BE16D88DBF7}" type="datetime1">
              <a:rPr lang="fr-FR" smtClean="0"/>
              <a:t>17/05/2025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a:t>
            </a:fld>
            <a:endParaRPr lang="en-US"/>
          </a:p>
        </p:txBody>
      </p:sp>
    </p:spTree>
    <p:extLst>
      <p:ext uri="{BB962C8B-B14F-4D97-AF65-F5344CB8AC3E}">
        <p14:creationId xmlns:p14="http://schemas.microsoft.com/office/powerpoint/2010/main" val="915877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5A99C903-44E0-47BD-A700-2E430825C802}" type="datetime1">
              <a:rPr lang="fr-FR" smtClean="0"/>
              <a:t>17/05/2025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a:t>
            </a:fld>
            <a:endParaRPr lang="en-US"/>
          </a:p>
        </p:txBody>
      </p:sp>
    </p:spTree>
    <p:extLst>
      <p:ext uri="{BB962C8B-B14F-4D97-AF65-F5344CB8AC3E}">
        <p14:creationId xmlns:p14="http://schemas.microsoft.com/office/powerpoint/2010/main" val="2514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B5D9AB4C-2AC5-4405-AB0B-B476984C9F21}" type="datetime1">
              <a:rPr lang="fr-FR" smtClean="0"/>
              <a:t>17/05/2025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a:t>
            </a:fld>
            <a:endParaRPr lang="en-US"/>
          </a:p>
        </p:txBody>
      </p:sp>
    </p:spTree>
    <p:extLst>
      <p:ext uri="{BB962C8B-B14F-4D97-AF65-F5344CB8AC3E}">
        <p14:creationId xmlns:p14="http://schemas.microsoft.com/office/powerpoint/2010/main" val="1572949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5A1FC6C8-D4A2-412D-9E2D-C56DD5992F76}" type="datetime1">
              <a:rPr lang="fr-FR" smtClean="0"/>
              <a:t>17/05/2025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a:t>
            </a:fld>
            <a:endParaRPr lang="en-US"/>
          </a:p>
        </p:txBody>
      </p:sp>
    </p:spTree>
    <p:extLst>
      <p:ext uri="{BB962C8B-B14F-4D97-AF65-F5344CB8AC3E}">
        <p14:creationId xmlns:p14="http://schemas.microsoft.com/office/powerpoint/2010/main" val="1032345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C32FDBE4-7D2C-47B1-9C29-A1C2BD430A1A}" type="datetime1">
              <a:rPr lang="fr-FR" smtClean="0"/>
              <a:t>17/05/2025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a:t>
            </a:fld>
            <a:endParaRPr lang="en-US"/>
          </a:p>
        </p:txBody>
      </p:sp>
    </p:spTree>
    <p:extLst>
      <p:ext uri="{BB962C8B-B14F-4D97-AF65-F5344CB8AC3E}">
        <p14:creationId xmlns:p14="http://schemas.microsoft.com/office/powerpoint/2010/main" val="403616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47A24A97-2B6F-41AF-9C75-88945B7A13CE}" type="datetime1">
              <a:rPr lang="fr-FR" smtClean="0"/>
              <a:t>17/05/2025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a:t>
            </a:fld>
            <a:endParaRPr lang="en-US"/>
          </a:p>
        </p:txBody>
      </p:sp>
    </p:spTree>
    <p:extLst>
      <p:ext uri="{BB962C8B-B14F-4D97-AF65-F5344CB8AC3E}">
        <p14:creationId xmlns:p14="http://schemas.microsoft.com/office/powerpoint/2010/main" val="3946006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1600">
                <a:solidFill>
                  <a:schemeClr val="tx1"/>
                </a:solidFill>
                <a:latin typeface="+mn-lt"/>
              </a:defRPr>
            </a:lvl1pPr>
          </a:lstStyle>
          <a:p>
            <a:fld id="{0A040B1A-0D1E-48C5-9740-1A28E1255008}" type="datetime1">
              <a:rPr lang="fr-FR" smtClean="0"/>
              <a:pPr/>
              <a:t>17/05/2025</a:t>
            </a:fld>
            <a:endParaRPr lang="en-US" dirty="0"/>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030712" y="6419087"/>
            <a:ext cx="640080" cy="365125"/>
          </a:xfrm>
          <a:prstGeom prst="rect">
            <a:avLst/>
          </a:prstGeom>
        </p:spPr>
        <p:txBody>
          <a:bodyPr vert="horz" lIns="91440" tIns="45720" rIns="91440" bIns="45720" rtlCol="0" anchor="ctr"/>
          <a:lstStyle>
            <a:lvl1pPr algn="r">
              <a:defRPr sz="1600">
                <a:solidFill>
                  <a:schemeClr val="tx1"/>
                </a:solidFill>
                <a:latin typeface="+mn-lt"/>
              </a:defRPr>
            </a:lvl1pPr>
          </a:lstStyle>
          <a:p>
            <a:fld id="{148CC95F-0247-41B6-91CF-DC97C76A7088}" type="slidenum">
              <a:rPr lang="en-US" smtClean="0"/>
              <a:pPr/>
              <a:t>‹N°›</a:t>
            </a:fld>
            <a:endParaRPr lang="en-US" dirty="0"/>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9050544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84" r:id="rId6"/>
    <p:sldLayoutId id="2147483680" r:id="rId7"/>
    <p:sldLayoutId id="2147483681" r:id="rId8"/>
    <p:sldLayoutId id="2147483682" r:id="rId9"/>
    <p:sldLayoutId id="2147483683" r:id="rId10"/>
    <p:sldLayoutId id="2147483685" r:id="rId11"/>
  </p:sldLayoutIdLst>
  <p:hf hdr="0" ftr="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mailto:hadoop@ec2-13-39-79-92.eu-west-3.compute.amazonaws.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moltean/fruit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2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3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8" name="Rectangle 27">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7241B77-2635-3BE9-B85D-F36B47A36D1E}"/>
              </a:ext>
            </a:extLst>
          </p:cNvPr>
          <p:cNvSpPr>
            <a:spLocks noGrp="1"/>
          </p:cNvSpPr>
          <p:nvPr>
            <p:ph type="title"/>
          </p:nvPr>
        </p:nvSpPr>
        <p:spPr>
          <a:xfrm>
            <a:off x="521208" y="5289381"/>
            <a:ext cx="7263804" cy="1008208"/>
          </a:xfrm>
        </p:spPr>
        <p:txBody>
          <a:bodyPr vert="horz" lIns="91440" tIns="45720" rIns="91440" bIns="45720" rtlCol="0" anchor="ctr">
            <a:noAutofit/>
          </a:bodyPr>
          <a:lstStyle/>
          <a:p>
            <a:pPr>
              <a:lnSpc>
                <a:spcPct val="90000"/>
              </a:lnSpc>
            </a:pPr>
            <a:r>
              <a:rPr lang="en-US" sz="3200" dirty="0" err="1"/>
              <a:t>Réaliser</a:t>
            </a:r>
            <a:r>
              <a:rPr lang="en-US" sz="3200" dirty="0"/>
              <a:t> un </a:t>
            </a:r>
            <a:r>
              <a:rPr lang="en-US" sz="3200" dirty="0" err="1"/>
              <a:t>traitement</a:t>
            </a:r>
            <a:r>
              <a:rPr lang="en-US" sz="3200" dirty="0"/>
              <a:t> de données </a:t>
            </a:r>
            <a:r>
              <a:rPr lang="en-US" sz="3200" dirty="0" err="1"/>
              <a:t>massives</a:t>
            </a:r>
            <a:r>
              <a:rPr lang="en-US" sz="3200" dirty="0"/>
              <a:t> sur le cloud</a:t>
            </a:r>
          </a:p>
        </p:txBody>
      </p:sp>
      <p:sp>
        <p:nvSpPr>
          <p:cNvPr id="4" name="ZoneTexte 3">
            <a:extLst>
              <a:ext uri="{FF2B5EF4-FFF2-40B4-BE49-F238E27FC236}">
                <a16:creationId xmlns:a16="http://schemas.microsoft.com/office/drawing/2014/main" id="{5935C61A-F24D-41D9-1539-05A89C2CFC73}"/>
              </a:ext>
            </a:extLst>
          </p:cNvPr>
          <p:cNvSpPr txBox="1"/>
          <p:nvPr/>
        </p:nvSpPr>
        <p:spPr>
          <a:xfrm>
            <a:off x="8036653" y="5289381"/>
            <a:ext cx="3634430" cy="1008207"/>
          </a:xfrm>
          <a:prstGeom prst="rect">
            <a:avLst/>
          </a:prstGeom>
        </p:spPr>
        <p:txBody>
          <a:bodyPr vert="horz" lIns="91440" tIns="45720" rIns="91440" bIns="45720" rtlCol="0" anchor="ctr">
            <a:normAutofit/>
          </a:bodyPr>
          <a:lstStyle/>
          <a:p>
            <a:pPr algn="r">
              <a:lnSpc>
                <a:spcPct val="110000"/>
              </a:lnSpc>
              <a:spcBef>
                <a:spcPts val="1000"/>
              </a:spcBef>
            </a:pPr>
            <a:r>
              <a:rPr lang="en-US" sz="2200" i="1" kern="1200" dirty="0">
                <a:solidFill>
                  <a:schemeClr val="tx1"/>
                </a:solidFill>
                <a:latin typeface="+mn-lt"/>
                <a:ea typeface="+mn-ea"/>
                <a:cs typeface="+mn-cs"/>
              </a:rPr>
              <a:t>Frédéric Ferreira</a:t>
            </a:r>
          </a:p>
          <a:p>
            <a:pPr algn="r">
              <a:lnSpc>
                <a:spcPct val="110000"/>
              </a:lnSpc>
              <a:spcBef>
                <a:spcPts val="1000"/>
              </a:spcBef>
            </a:pPr>
            <a:r>
              <a:rPr lang="en-US" sz="2200" i="1" kern="1200" dirty="0">
                <a:solidFill>
                  <a:schemeClr val="tx1"/>
                </a:solidFill>
                <a:latin typeface="+mn-lt"/>
                <a:ea typeface="+mn-ea"/>
                <a:cs typeface="+mn-cs"/>
              </a:rPr>
              <a:t>  Formation DATA SCIENTIST</a:t>
            </a:r>
          </a:p>
        </p:txBody>
      </p:sp>
      <p:sp>
        <p:nvSpPr>
          <p:cNvPr id="30" name="Freeform: Shape 34">
            <a:extLst>
              <a:ext uri="{FF2B5EF4-FFF2-40B4-BE49-F238E27FC236}">
                <a16:creationId xmlns:a16="http://schemas.microsoft.com/office/drawing/2014/main" id="{FDD57DDC-2075-7CBD-00B4-0A5FF0991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Image 2" descr="Une image contenant fruit, orange, texte, Orange Valencia&#10;&#10;Le contenu généré par l’IA peut être incorrect.">
            <a:extLst>
              <a:ext uri="{FF2B5EF4-FFF2-40B4-BE49-F238E27FC236}">
                <a16:creationId xmlns:a16="http://schemas.microsoft.com/office/drawing/2014/main" id="{47EE918B-71FB-AE6F-D52B-806BEF4BD00B}"/>
              </a:ext>
            </a:extLst>
          </p:cNvPr>
          <p:cNvPicPr>
            <a:picLocks noChangeAspect="1"/>
          </p:cNvPicPr>
          <p:nvPr/>
        </p:nvPicPr>
        <p:blipFill>
          <a:blip r:embed="rId2"/>
          <a:srcRect l="720" r="-1" b="-1"/>
          <a:stretch/>
        </p:blipFill>
        <p:spPr>
          <a:xfrm>
            <a:off x="517869" y="508090"/>
            <a:ext cx="11153216" cy="4437481"/>
          </a:xfrm>
          <a:prstGeom prst="rect">
            <a:avLst/>
          </a:prstGeom>
        </p:spPr>
      </p:pic>
      <p:sp>
        <p:nvSpPr>
          <p:cNvPr id="5" name="Espace réservé de la date 2">
            <a:extLst>
              <a:ext uri="{FF2B5EF4-FFF2-40B4-BE49-F238E27FC236}">
                <a16:creationId xmlns:a16="http://schemas.microsoft.com/office/drawing/2014/main" id="{E1C28FA8-94AF-377C-A0A3-0C788527B09D}"/>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spTree>
    <p:extLst>
      <p:ext uri="{BB962C8B-B14F-4D97-AF65-F5344CB8AC3E}">
        <p14:creationId xmlns:p14="http://schemas.microsoft.com/office/powerpoint/2010/main" val="33134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2620AF-8D7E-565C-CC04-25A08E2967E3}"/>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5D17205E-10CA-79DD-298E-804D95ADE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511975DA-6236-E731-804C-030C91B9D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8751500-CBA4-B190-97AA-4E975E11ECDB}"/>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000" b="1" kern="1200" dirty="0">
                <a:solidFill>
                  <a:schemeClr val="tx1"/>
                </a:solidFill>
                <a:latin typeface="+mj-lt"/>
                <a:ea typeface="+mj-ea"/>
                <a:cs typeface="+mj-cs"/>
              </a:rPr>
              <a:t>RGPD</a:t>
            </a:r>
          </a:p>
        </p:txBody>
      </p:sp>
      <p:sp>
        <p:nvSpPr>
          <p:cNvPr id="16" name="Rectangle 15">
            <a:extLst>
              <a:ext uri="{FF2B5EF4-FFF2-40B4-BE49-F238E27FC236}">
                <a16:creationId xmlns:a16="http://schemas.microsoft.com/office/drawing/2014/main" id="{7F9A0665-909D-6A5A-DFF7-9D31BBB1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numéro de diapositive 5">
            <a:extLst>
              <a:ext uri="{FF2B5EF4-FFF2-40B4-BE49-F238E27FC236}">
                <a16:creationId xmlns:a16="http://schemas.microsoft.com/office/drawing/2014/main" id="{F7B2093C-B621-7D68-1090-F8A3EFAC59C3}"/>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10</a:t>
            </a:fld>
            <a:endParaRPr lang="en-US"/>
          </a:p>
        </p:txBody>
      </p:sp>
      <p:sp>
        <p:nvSpPr>
          <p:cNvPr id="15" name="Espace réservé de la date 2">
            <a:extLst>
              <a:ext uri="{FF2B5EF4-FFF2-40B4-BE49-F238E27FC236}">
                <a16:creationId xmlns:a16="http://schemas.microsoft.com/office/drawing/2014/main" id="{389A9600-F3B5-5192-FF72-D6E50E3F810A}"/>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pic>
        <p:nvPicPr>
          <p:cNvPr id="6" name="Image 5" descr="Une image contenant texte, capture d’écran, nombre, Police&#10;&#10;Le contenu généré par l’IA peut être incorrect.">
            <a:extLst>
              <a:ext uri="{FF2B5EF4-FFF2-40B4-BE49-F238E27FC236}">
                <a16:creationId xmlns:a16="http://schemas.microsoft.com/office/drawing/2014/main" id="{DE365114-8940-EF35-3A11-70677673A7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113" y="777833"/>
            <a:ext cx="7825104" cy="3011911"/>
          </a:xfrm>
          <a:prstGeom prst="rect">
            <a:avLst/>
          </a:prstGeom>
        </p:spPr>
      </p:pic>
      <p:sp>
        <p:nvSpPr>
          <p:cNvPr id="7" name="Rectangle 6">
            <a:extLst>
              <a:ext uri="{FF2B5EF4-FFF2-40B4-BE49-F238E27FC236}">
                <a16:creationId xmlns:a16="http://schemas.microsoft.com/office/drawing/2014/main" id="{E95F2341-79D4-2E7A-45E5-84371B5D05B3}"/>
              </a:ext>
            </a:extLst>
          </p:cNvPr>
          <p:cNvSpPr/>
          <p:nvPr/>
        </p:nvSpPr>
        <p:spPr>
          <a:xfrm>
            <a:off x="5812971" y="2435067"/>
            <a:ext cx="1197429" cy="881743"/>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FE99CFEF-1C5C-E16E-702D-1FDBC4AB809E}"/>
              </a:ext>
            </a:extLst>
          </p:cNvPr>
          <p:cNvSpPr txBox="1"/>
          <p:nvPr/>
        </p:nvSpPr>
        <p:spPr>
          <a:xfrm>
            <a:off x="7413171" y="3090443"/>
            <a:ext cx="3331655" cy="338554"/>
          </a:xfrm>
          <a:prstGeom prst="rect">
            <a:avLst/>
          </a:prstGeom>
          <a:noFill/>
        </p:spPr>
        <p:txBody>
          <a:bodyPr wrap="square" rtlCol="0">
            <a:spAutoFit/>
          </a:bodyPr>
          <a:lstStyle/>
          <a:p>
            <a:r>
              <a:rPr lang="fr-FR" sz="1600" dirty="0">
                <a:solidFill>
                  <a:srgbClr val="FA4F1F"/>
                </a:solidFill>
              </a:rPr>
              <a:t>Données stockées en Europe</a:t>
            </a:r>
          </a:p>
        </p:txBody>
      </p:sp>
      <p:cxnSp>
        <p:nvCxnSpPr>
          <p:cNvPr id="10" name="Connecteur droit avec flèche 9">
            <a:extLst>
              <a:ext uri="{FF2B5EF4-FFF2-40B4-BE49-F238E27FC236}">
                <a16:creationId xmlns:a16="http://schemas.microsoft.com/office/drawing/2014/main" id="{ABE06224-86EC-2D3C-26FD-3E7F1F6FEF4E}"/>
              </a:ext>
            </a:extLst>
          </p:cNvPr>
          <p:cNvCxnSpPr>
            <a:cxnSpLocks/>
          </p:cNvCxnSpPr>
          <p:nvPr/>
        </p:nvCxnSpPr>
        <p:spPr>
          <a:xfrm flipH="1">
            <a:off x="7010400" y="3259720"/>
            <a:ext cx="402771" cy="0"/>
          </a:xfrm>
          <a:prstGeom prst="straightConnector1">
            <a:avLst/>
          </a:prstGeom>
          <a:ln w="38100">
            <a:solidFill>
              <a:srgbClr val="FA4F1F"/>
            </a:solidFill>
            <a:tailEnd type="triangle"/>
          </a:ln>
        </p:spPr>
        <p:style>
          <a:lnRef idx="2">
            <a:schemeClr val="accent1"/>
          </a:lnRef>
          <a:fillRef idx="0">
            <a:schemeClr val="accent1"/>
          </a:fillRef>
          <a:effectRef idx="1">
            <a:schemeClr val="accent1"/>
          </a:effectRef>
          <a:fontRef idx="minor">
            <a:schemeClr val="tx1"/>
          </a:fontRef>
        </p:style>
      </p:cxnSp>
      <p:pic>
        <p:nvPicPr>
          <p:cNvPr id="5" name="Image 4" descr="Une image contenant texte, Police, nombre, capture d’écran&#10;&#10;Le contenu généré par l’IA peut être incorrect.">
            <a:extLst>
              <a:ext uri="{FF2B5EF4-FFF2-40B4-BE49-F238E27FC236}">
                <a16:creationId xmlns:a16="http://schemas.microsoft.com/office/drawing/2014/main" id="{93689386-D63B-FA42-0194-71F792F8FD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411" y="4045156"/>
            <a:ext cx="7903947" cy="2347999"/>
          </a:xfrm>
          <a:prstGeom prst="rect">
            <a:avLst/>
          </a:prstGeom>
        </p:spPr>
      </p:pic>
      <p:sp>
        <p:nvSpPr>
          <p:cNvPr id="20" name="Rectangle 19">
            <a:extLst>
              <a:ext uri="{FF2B5EF4-FFF2-40B4-BE49-F238E27FC236}">
                <a16:creationId xmlns:a16="http://schemas.microsoft.com/office/drawing/2014/main" id="{C6407175-663C-09DC-50C2-6ED030DF582F}"/>
              </a:ext>
            </a:extLst>
          </p:cNvPr>
          <p:cNvSpPr/>
          <p:nvPr/>
        </p:nvSpPr>
        <p:spPr>
          <a:xfrm>
            <a:off x="2669830" y="5192486"/>
            <a:ext cx="2002972" cy="457200"/>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74CEC8DD-7251-900F-07B8-65D344DC5BEB}"/>
              </a:ext>
            </a:extLst>
          </p:cNvPr>
          <p:cNvSpPr txBox="1"/>
          <p:nvPr/>
        </p:nvSpPr>
        <p:spPr>
          <a:xfrm>
            <a:off x="688660" y="3538827"/>
            <a:ext cx="1914751" cy="830997"/>
          </a:xfrm>
          <a:prstGeom prst="rect">
            <a:avLst/>
          </a:prstGeom>
          <a:noFill/>
        </p:spPr>
        <p:txBody>
          <a:bodyPr wrap="square" rtlCol="0">
            <a:spAutoFit/>
          </a:bodyPr>
          <a:lstStyle/>
          <a:p>
            <a:r>
              <a:rPr lang="fr-FR" sz="1600" dirty="0">
                <a:solidFill>
                  <a:srgbClr val="FA4F1F"/>
                </a:solidFill>
              </a:rPr>
              <a:t>Cluster EMR situé en Europe, région eu-west-3 (Paris)</a:t>
            </a:r>
          </a:p>
        </p:txBody>
      </p:sp>
      <p:cxnSp>
        <p:nvCxnSpPr>
          <p:cNvPr id="22" name="Connecteur droit avec flèche 21">
            <a:extLst>
              <a:ext uri="{FF2B5EF4-FFF2-40B4-BE49-F238E27FC236}">
                <a16:creationId xmlns:a16="http://schemas.microsoft.com/office/drawing/2014/main" id="{807FE06B-C8C1-9B6A-5B71-B39482417658}"/>
              </a:ext>
            </a:extLst>
          </p:cNvPr>
          <p:cNvCxnSpPr>
            <a:cxnSpLocks/>
          </p:cNvCxnSpPr>
          <p:nvPr/>
        </p:nvCxnSpPr>
        <p:spPr>
          <a:xfrm>
            <a:off x="1710783" y="4369824"/>
            <a:ext cx="945330" cy="822662"/>
          </a:xfrm>
          <a:prstGeom prst="straightConnector1">
            <a:avLst/>
          </a:prstGeom>
          <a:ln w="38100">
            <a:solidFill>
              <a:srgbClr val="FA4F1F"/>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575203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7C8CB6-6C4E-83C6-20E0-78DEA425D126}"/>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6C8EBE00-2666-5205-E5B8-ACAD346F2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6A7B2848-47D0-06A1-3E17-E7389495E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B704417-4706-AF32-B050-D770C4D3E498}"/>
              </a:ext>
            </a:extLst>
          </p:cNvPr>
          <p:cNvSpPr>
            <a:spLocks noGrp="1"/>
          </p:cNvSpPr>
          <p:nvPr>
            <p:ph type="title"/>
          </p:nvPr>
        </p:nvSpPr>
        <p:spPr>
          <a:xfrm>
            <a:off x="521208" y="978408"/>
            <a:ext cx="8132138" cy="1463040"/>
          </a:xfrm>
        </p:spPr>
        <p:txBody>
          <a:bodyPr vert="horz" lIns="91440" tIns="45720" rIns="91440" bIns="45720" rtlCol="0" anchor="t">
            <a:normAutofit/>
          </a:bodyPr>
          <a:lstStyle/>
          <a:p>
            <a:r>
              <a:rPr lang="en-US" sz="4000" kern="1200" dirty="0" err="1">
                <a:solidFill>
                  <a:schemeClr val="tx1"/>
                </a:solidFill>
                <a:latin typeface="+mj-lt"/>
                <a:ea typeface="+mj-ea"/>
                <a:cs typeface="+mj-cs"/>
              </a:rPr>
              <a:t>Autoriser</a:t>
            </a:r>
            <a:r>
              <a:rPr lang="en-US" sz="4000" kern="1200" dirty="0">
                <a:solidFill>
                  <a:schemeClr val="tx1"/>
                </a:solidFill>
                <a:latin typeface="+mj-lt"/>
                <a:ea typeface="+mj-ea"/>
                <a:cs typeface="+mj-cs"/>
              </a:rPr>
              <a:t> la </a:t>
            </a:r>
            <a:r>
              <a:rPr lang="en-US" sz="4000" kern="1200" dirty="0" err="1">
                <a:solidFill>
                  <a:schemeClr val="tx1"/>
                </a:solidFill>
                <a:latin typeface="+mj-lt"/>
                <a:ea typeface="+mj-ea"/>
                <a:cs typeface="+mj-cs"/>
              </a:rPr>
              <a:t>connexion</a:t>
            </a:r>
            <a:r>
              <a:rPr lang="en-US" sz="4000" kern="1200" dirty="0">
                <a:solidFill>
                  <a:schemeClr val="tx1"/>
                </a:solidFill>
                <a:latin typeface="+mj-lt"/>
                <a:ea typeface="+mj-ea"/>
                <a:cs typeface="+mj-cs"/>
              </a:rPr>
              <a:t> SSH</a:t>
            </a:r>
          </a:p>
        </p:txBody>
      </p:sp>
      <p:sp>
        <p:nvSpPr>
          <p:cNvPr id="16" name="Rectangle 15">
            <a:extLst>
              <a:ext uri="{FF2B5EF4-FFF2-40B4-BE49-F238E27FC236}">
                <a16:creationId xmlns:a16="http://schemas.microsoft.com/office/drawing/2014/main" id="{A20B971D-E380-C8BA-DF86-784512EF4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numéro de diapositive 5">
            <a:extLst>
              <a:ext uri="{FF2B5EF4-FFF2-40B4-BE49-F238E27FC236}">
                <a16:creationId xmlns:a16="http://schemas.microsoft.com/office/drawing/2014/main" id="{C54B0D6D-D922-8ECF-2DC1-6340EFEC6038}"/>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11</a:t>
            </a:fld>
            <a:endParaRPr lang="en-US"/>
          </a:p>
        </p:txBody>
      </p:sp>
      <p:sp>
        <p:nvSpPr>
          <p:cNvPr id="15" name="Espace réservé de la date 2">
            <a:extLst>
              <a:ext uri="{FF2B5EF4-FFF2-40B4-BE49-F238E27FC236}">
                <a16:creationId xmlns:a16="http://schemas.microsoft.com/office/drawing/2014/main" id="{FA165E46-3600-6C0D-B5A8-611051A8ABA6}"/>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pic>
        <p:nvPicPr>
          <p:cNvPr id="5" name="Image 4" descr="Une image contenant texte, Police, capture d’écran, ligne&#10;&#10;Le contenu généré par l’IA peut être incorrect.">
            <a:extLst>
              <a:ext uri="{FF2B5EF4-FFF2-40B4-BE49-F238E27FC236}">
                <a16:creationId xmlns:a16="http://schemas.microsoft.com/office/drawing/2014/main" id="{54BE47F7-D135-B93A-79C9-3EBFDBC64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643" y="2062975"/>
            <a:ext cx="8450629" cy="1463040"/>
          </a:xfrm>
          <a:prstGeom prst="rect">
            <a:avLst/>
          </a:prstGeom>
        </p:spPr>
      </p:pic>
      <p:pic>
        <p:nvPicPr>
          <p:cNvPr id="11" name="Image 10" descr="Une image contenant texte, nombre, Police, ligne&#10;&#10;Le contenu généré par l’IA peut être incorrect.">
            <a:extLst>
              <a:ext uri="{FF2B5EF4-FFF2-40B4-BE49-F238E27FC236}">
                <a16:creationId xmlns:a16="http://schemas.microsoft.com/office/drawing/2014/main" id="{810E1A31-D8EF-677E-7102-2F00F70D56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7113" y="3647699"/>
            <a:ext cx="8413679" cy="2731657"/>
          </a:xfrm>
          <a:prstGeom prst="rect">
            <a:avLst/>
          </a:prstGeom>
        </p:spPr>
      </p:pic>
      <p:sp>
        <p:nvSpPr>
          <p:cNvPr id="17" name="ZoneTexte 16">
            <a:extLst>
              <a:ext uri="{FF2B5EF4-FFF2-40B4-BE49-F238E27FC236}">
                <a16:creationId xmlns:a16="http://schemas.microsoft.com/office/drawing/2014/main" id="{C1E435EE-54F0-28F6-A5B3-AA97EAD22F63}"/>
              </a:ext>
            </a:extLst>
          </p:cNvPr>
          <p:cNvSpPr txBox="1"/>
          <p:nvPr/>
        </p:nvSpPr>
        <p:spPr>
          <a:xfrm>
            <a:off x="517869" y="2062975"/>
            <a:ext cx="2702288" cy="830997"/>
          </a:xfrm>
          <a:prstGeom prst="rect">
            <a:avLst/>
          </a:prstGeom>
          <a:noFill/>
        </p:spPr>
        <p:txBody>
          <a:bodyPr wrap="square" rtlCol="0">
            <a:spAutoFit/>
          </a:bodyPr>
          <a:lstStyle/>
          <a:p>
            <a:r>
              <a:rPr lang="fr-FR" sz="1600" b="1" dirty="0"/>
              <a:t>     </a:t>
            </a:r>
            <a:r>
              <a:rPr lang="fr-FR" sz="1600" dirty="0"/>
              <a:t>EC2</a:t>
            </a:r>
          </a:p>
          <a:p>
            <a:r>
              <a:rPr lang="fr-FR" sz="1600" b="1" dirty="0"/>
              <a:t>     </a:t>
            </a:r>
            <a:r>
              <a:rPr lang="fr-FR" sz="1600" dirty="0"/>
              <a:t>Groupes de sécurité</a:t>
            </a:r>
          </a:p>
          <a:p>
            <a:r>
              <a:rPr lang="fr-FR" sz="1600" b="1" dirty="0"/>
              <a:t>     </a:t>
            </a:r>
            <a:r>
              <a:rPr lang="fr-FR" sz="1600" dirty="0"/>
              <a:t>ID de l’instance maître</a:t>
            </a:r>
          </a:p>
        </p:txBody>
      </p:sp>
      <p:sp>
        <p:nvSpPr>
          <p:cNvPr id="18" name="Flèche : droite à entaille 17">
            <a:extLst>
              <a:ext uri="{FF2B5EF4-FFF2-40B4-BE49-F238E27FC236}">
                <a16:creationId xmlns:a16="http://schemas.microsoft.com/office/drawing/2014/main" id="{8C5D7991-7694-B089-9D1F-67A0002124B0}"/>
              </a:ext>
            </a:extLst>
          </p:cNvPr>
          <p:cNvSpPr/>
          <p:nvPr/>
        </p:nvSpPr>
        <p:spPr>
          <a:xfrm>
            <a:off x="587695" y="2157613"/>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droite à entaille 18">
            <a:extLst>
              <a:ext uri="{FF2B5EF4-FFF2-40B4-BE49-F238E27FC236}">
                <a16:creationId xmlns:a16="http://schemas.microsoft.com/office/drawing/2014/main" id="{7A6EE973-CB67-13DA-1F06-9261EA0EDED9}"/>
              </a:ext>
            </a:extLst>
          </p:cNvPr>
          <p:cNvSpPr/>
          <p:nvPr/>
        </p:nvSpPr>
        <p:spPr>
          <a:xfrm>
            <a:off x="587694" y="2434314"/>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Flèche : droite à entaille 22">
            <a:extLst>
              <a:ext uri="{FF2B5EF4-FFF2-40B4-BE49-F238E27FC236}">
                <a16:creationId xmlns:a16="http://schemas.microsoft.com/office/drawing/2014/main" id="{ECB6F7C1-2DA2-5FAB-7DB3-87FCBF9EE445}"/>
              </a:ext>
            </a:extLst>
          </p:cNvPr>
          <p:cNvSpPr/>
          <p:nvPr/>
        </p:nvSpPr>
        <p:spPr>
          <a:xfrm>
            <a:off x="587693" y="2664143"/>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00F66A73-770E-8DA4-51C0-D346E16383CB}"/>
              </a:ext>
            </a:extLst>
          </p:cNvPr>
          <p:cNvSpPr/>
          <p:nvPr/>
        </p:nvSpPr>
        <p:spPr>
          <a:xfrm>
            <a:off x="5827947" y="3056645"/>
            <a:ext cx="1253078" cy="224829"/>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FBB25388-2A49-6019-FD54-33F4646AFDE8}"/>
              </a:ext>
            </a:extLst>
          </p:cNvPr>
          <p:cNvSpPr txBox="1"/>
          <p:nvPr/>
        </p:nvSpPr>
        <p:spPr>
          <a:xfrm>
            <a:off x="517869" y="3653001"/>
            <a:ext cx="2894404" cy="1569660"/>
          </a:xfrm>
          <a:prstGeom prst="rect">
            <a:avLst/>
          </a:prstGeom>
          <a:noFill/>
        </p:spPr>
        <p:txBody>
          <a:bodyPr wrap="square" rtlCol="0">
            <a:spAutoFit/>
          </a:bodyPr>
          <a:lstStyle/>
          <a:p>
            <a:r>
              <a:rPr lang="fr-FR" sz="1600" b="1" dirty="0"/>
              <a:t>     </a:t>
            </a:r>
            <a:r>
              <a:rPr lang="fr-FR" sz="1600" dirty="0"/>
              <a:t>Modifier règles entrantes</a:t>
            </a:r>
          </a:p>
          <a:p>
            <a:r>
              <a:rPr lang="fr-FR" sz="1600" b="1" dirty="0"/>
              <a:t>     </a:t>
            </a:r>
            <a:r>
              <a:rPr lang="fr-FR" sz="1600" dirty="0"/>
              <a:t>Ajouter une règle</a:t>
            </a:r>
          </a:p>
          <a:p>
            <a:r>
              <a:rPr lang="fr-FR" sz="1600" b="1" dirty="0"/>
              <a:t>	</a:t>
            </a:r>
            <a:r>
              <a:rPr lang="fr-FR" sz="1600" dirty="0"/>
              <a:t>Type: </a:t>
            </a:r>
            <a:r>
              <a:rPr lang="fr-FR" sz="1600" b="1" dirty="0">
                <a:solidFill>
                  <a:srgbClr val="FA4F1F"/>
                </a:solidFill>
              </a:rPr>
              <a:t>SSH</a:t>
            </a:r>
          </a:p>
          <a:p>
            <a:r>
              <a:rPr lang="fr-FR" sz="1600" b="1" dirty="0"/>
              <a:t>	</a:t>
            </a:r>
            <a:r>
              <a:rPr lang="fr-FR" sz="1600" dirty="0"/>
              <a:t>Port : </a:t>
            </a:r>
            <a:r>
              <a:rPr lang="fr-FR" sz="1600" b="1" dirty="0">
                <a:solidFill>
                  <a:srgbClr val="FA4F1F"/>
                </a:solidFill>
              </a:rPr>
              <a:t>22</a:t>
            </a:r>
          </a:p>
          <a:p>
            <a:r>
              <a:rPr lang="fr-FR" sz="1600" b="1" dirty="0"/>
              <a:t>	</a:t>
            </a:r>
            <a:r>
              <a:rPr lang="fr-FR" sz="1600" dirty="0"/>
              <a:t>Perso… : </a:t>
            </a:r>
            <a:r>
              <a:rPr lang="fr-FR" sz="1600" b="1" dirty="0">
                <a:solidFill>
                  <a:srgbClr val="FA4F1F"/>
                </a:solidFill>
              </a:rPr>
              <a:t>Mon IP</a:t>
            </a:r>
          </a:p>
          <a:p>
            <a:endParaRPr lang="fr-FR" sz="1600" b="1" dirty="0"/>
          </a:p>
        </p:txBody>
      </p:sp>
      <p:sp>
        <p:nvSpPr>
          <p:cNvPr id="26" name="Flèche : droite à entaille 25">
            <a:extLst>
              <a:ext uri="{FF2B5EF4-FFF2-40B4-BE49-F238E27FC236}">
                <a16:creationId xmlns:a16="http://schemas.microsoft.com/office/drawing/2014/main" id="{D642CD05-E652-EBA6-F104-089669326C59}"/>
              </a:ext>
            </a:extLst>
          </p:cNvPr>
          <p:cNvSpPr/>
          <p:nvPr/>
        </p:nvSpPr>
        <p:spPr>
          <a:xfrm>
            <a:off x="587692" y="3772414"/>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lèche : droite à entaille 26">
            <a:extLst>
              <a:ext uri="{FF2B5EF4-FFF2-40B4-BE49-F238E27FC236}">
                <a16:creationId xmlns:a16="http://schemas.microsoft.com/office/drawing/2014/main" id="{97E961CE-E77F-02CE-79E5-DBF0269877FF}"/>
              </a:ext>
            </a:extLst>
          </p:cNvPr>
          <p:cNvSpPr/>
          <p:nvPr/>
        </p:nvSpPr>
        <p:spPr>
          <a:xfrm>
            <a:off x="587691" y="4024976"/>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a:extLst>
              <a:ext uri="{FF2B5EF4-FFF2-40B4-BE49-F238E27FC236}">
                <a16:creationId xmlns:a16="http://schemas.microsoft.com/office/drawing/2014/main" id="{6B369398-E696-6E8D-5E20-488D0661F4E4}"/>
              </a:ext>
            </a:extLst>
          </p:cNvPr>
          <p:cNvSpPr/>
          <p:nvPr/>
        </p:nvSpPr>
        <p:spPr>
          <a:xfrm>
            <a:off x="5958045" y="5879592"/>
            <a:ext cx="4814034" cy="197823"/>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857170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D5DB8A-0680-CE18-5EAA-6785C65B8431}"/>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83AB1CC1-C98F-EDFE-3FF9-5B4F5E177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D317A981-CA8F-33DB-743D-C731371FD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ZoneTexte 21">
            <a:extLst>
              <a:ext uri="{FF2B5EF4-FFF2-40B4-BE49-F238E27FC236}">
                <a16:creationId xmlns:a16="http://schemas.microsoft.com/office/drawing/2014/main" id="{743C4C31-33C6-34A4-BCEF-A14F266BE2FE}"/>
              </a:ext>
            </a:extLst>
          </p:cNvPr>
          <p:cNvSpPr txBox="1"/>
          <p:nvPr/>
        </p:nvSpPr>
        <p:spPr>
          <a:xfrm>
            <a:off x="6885321" y="110971"/>
            <a:ext cx="5198589" cy="1323439"/>
          </a:xfrm>
          <a:prstGeom prst="rect">
            <a:avLst/>
          </a:prstGeom>
          <a:noFill/>
          <a:ln w="12700">
            <a:solidFill>
              <a:srgbClr val="FA4F1F"/>
            </a:solidFill>
          </a:ln>
        </p:spPr>
        <p:txBody>
          <a:bodyPr wrap="square" rtlCol="0">
            <a:spAutoFit/>
          </a:bodyPr>
          <a:lstStyle/>
          <a:p>
            <a:r>
              <a:rPr lang="fr-FR" sz="1600" b="1" dirty="0"/>
              <a:t>Prérequis</a:t>
            </a:r>
            <a:r>
              <a:rPr lang="fr-FR" sz="1600" dirty="0"/>
              <a:t> :</a:t>
            </a:r>
          </a:p>
          <a:p>
            <a:pPr marL="285750" indent="-285750">
              <a:buFont typeface="Arial" panose="020B0604020202020204" pitchFamily="34" charset="0"/>
              <a:buChar char="•"/>
            </a:pPr>
            <a:r>
              <a:rPr lang="fr-FR" sz="1600" dirty="0"/>
              <a:t>Installation d’AWS CLI sur la machine locale</a:t>
            </a:r>
          </a:p>
          <a:p>
            <a:pPr marL="285750" indent="-285750">
              <a:buFont typeface="Arial" panose="020B0604020202020204" pitchFamily="34" charset="0"/>
              <a:buChar char="•"/>
            </a:pPr>
            <a:r>
              <a:rPr lang="fr-FR" sz="1600" dirty="0"/>
              <a:t>Depuis le terminal, configuration avec la commande « </a:t>
            </a:r>
            <a:r>
              <a:rPr lang="fr-FR" sz="1600" dirty="0" err="1"/>
              <a:t>aws</a:t>
            </a:r>
            <a:r>
              <a:rPr lang="fr-FR" sz="1600" dirty="0"/>
              <a:t> configure » </a:t>
            </a:r>
            <a:r>
              <a:rPr lang="fr-FR" sz="1000" dirty="0"/>
              <a:t>(on tape ensuite l’ID et la clé d’accès de l’utilisateur IAM)</a:t>
            </a:r>
          </a:p>
          <a:p>
            <a:pPr marL="285750" indent="-285750">
              <a:buFont typeface="Arial" panose="020B0604020202020204" pitchFamily="34" charset="0"/>
              <a:buChar char="•"/>
            </a:pPr>
            <a:r>
              <a:rPr lang="fr-FR" sz="1600" dirty="0"/>
              <a:t>Statut du cluster : </a:t>
            </a:r>
            <a:r>
              <a:rPr lang="fr-FR" sz="1600" dirty="0">
                <a:solidFill>
                  <a:schemeClr val="accent6">
                    <a:lumMod val="75000"/>
                  </a:schemeClr>
                </a:solidFill>
              </a:rPr>
              <a:t>en attente</a:t>
            </a:r>
          </a:p>
        </p:txBody>
      </p:sp>
      <p:sp>
        <p:nvSpPr>
          <p:cNvPr id="2" name="Titre 1">
            <a:extLst>
              <a:ext uri="{FF2B5EF4-FFF2-40B4-BE49-F238E27FC236}">
                <a16:creationId xmlns:a16="http://schemas.microsoft.com/office/drawing/2014/main" id="{888341B5-0507-EF2D-73AB-9AD330C29FD1}"/>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000" dirty="0"/>
              <a:t>T</a:t>
            </a:r>
            <a:r>
              <a:rPr lang="en-US" sz="4000" b="1" kern="1200" dirty="0">
                <a:solidFill>
                  <a:schemeClr val="tx1"/>
                </a:solidFill>
                <a:latin typeface="+mj-lt"/>
                <a:ea typeface="+mj-ea"/>
                <a:cs typeface="+mj-cs"/>
              </a:rPr>
              <a:t>unnel SSH</a:t>
            </a:r>
          </a:p>
        </p:txBody>
      </p:sp>
      <p:sp>
        <p:nvSpPr>
          <p:cNvPr id="16" name="Rectangle 15">
            <a:extLst>
              <a:ext uri="{FF2B5EF4-FFF2-40B4-BE49-F238E27FC236}">
                <a16:creationId xmlns:a16="http://schemas.microsoft.com/office/drawing/2014/main" id="{6FC22691-E07E-93C9-829F-090046D03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numéro de diapositive 5">
            <a:extLst>
              <a:ext uri="{FF2B5EF4-FFF2-40B4-BE49-F238E27FC236}">
                <a16:creationId xmlns:a16="http://schemas.microsoft.com/office/drawing/2014/main" id="{DA3B1D1E-4CC2-9900-2C68-7CEF1BE4278A}"/>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12</a:t>
            </a:fld>
            <a:endParaRPr lang="en-US"/>
          </a:p>
        </p:txBody>
      </p:sp>
      <p:sp>
        <p:nvSpPr>
          <p:cNvPr id="15" name="Espace réservé de la date 2">
            <a:extLst>
              <a:ext uri="{FF2B5EF4-FFF2-40B4-BE49-F238E27FC236}">
                <a16:creationId xmlns:a16="http://schemas.microsoft.com/office/drawing/2014/main" id="{40965076-F407-D9D0-D8C5-BB7FB31CFF40}"/>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sp>
        <p:nvSpPr>
          <p:cNvPr id="7" name="ZoneTexte 6">
            <a:extLst>
              <a:ext uri="{FF2B5EF4-FFF2-40B4-BE49-F238E27FC236}">
                <a16:creationId xmlns:a16="http://schemas.microsoft.com/office/drawing/2014/main" id="{7F5F7F4F-A7B6-AC82-3D9C-7653395B3A95}"/>
              </a:ext>
            </a:extLst>
          </p:cNvPr>
          <p:cNvSpPr txBox="1"/>
          <p:nvPr/>
        </p:nvSpPr>
        <p:spPr>
          <a:xfrm>
            <a:off x="6728021" y="1795117"/>
            <a:ext cx="4936531" cy="1323439"/>
          </a:xfrm>
          <a:prstGeom prst="rect">
            <a:avLst/>
          </a:prstGeom>
          <a:noFill/>
        </p:spPr>
        <p:txBody>
          <a:bodyPr wrap="square" rtlCol="0">
            <a:spAutoFit/>
          </a:bodyPr>
          <a:lstStyle/>
          <a:p>
            <a:r>
              <a:rPr lang="fr-FR" sz="1600" b="1" dirty="0"/>
              <a:t>2. </a:t>
            </a:r>
            <a:r>
              <a:rPr lang="fr-FR" sz="1600" dirty="0"/>
              <a:t>Installation de </a:t>
            </a:r>
            <a:r>
              <a:rPr lang="fr-FR" sz="1600" dirty="0" err="1"/>
              <a:t>FoxyProxy</a:t>
            </a:r>
            <a:r>
              <a:rPr lang="fr-FR" sz="1600" dirty="0"/>
              <a:t> et ajout d’un proxy pour rediriger le navigateur vers le tunnel </a:t>
            </a:r>
            <a:r>
              <a:rPr lang="fr-FR" sz="1600" dirty="0" err="1"/>
              <a:t>ssh</a:t>
            </a:r>
            <a:r>
              <a:rPr lang="fr-FR" sz="1600" dirty="0"/>
              <a:t> :</a:t>
            </a:r>
          </a:p>
          <a:p>
            <a:endParaRPr lang="fr-FR" sz="1600" dirty="0"/>
          </a:p>
          <a:p>
            <a:r>
              <a:rPr lang="fr-FR" sz="1600" b="1" dirty="0"/>
              <a:t>Options        </a:t>
            </a:r>
            <a:r>
              <a:rPr lang="fr-FR" sz="1600" b="1" dirty="0" err="1"/>
              <a:t>Proxies</a:t>
            </a:r>
            <a:r>
              <a:rPr lang="fr-FR" sz="1600" b="1" dirty="0"/>
              <a:t>        Ajouter</a:t>
            </a:r>
          </a:p>
          <a:p>
            <a:endParaRPr lang="fr-FR" sz="1600" dirty="0"/>
          </a:p>
        </p:txBody>
      </p:sp>
      <p:pic>
        <p:nvPicPr>
          <p:cNvPr id="9" name="Image 8" descr="Une image contenant texte, capture d’écran, logiciel, Logiciel multimédia&#10;&#10;Le contenu généré par l’IA peut être incorrect.">
            <a:extLst>
              <a:ext uri="{FF2B5EF4-FFF2-40B4-BE49-F238E27FC236}">
                <a16:creationId xmlns:a16="http://schemas.microsoft.com/office/drawing/2014/main" id="{7108FC51-149B-A586-1C96-8C0FEA182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655" y="2980547"/>
            <a:ext cx="5144010" cy="3392537"/>
          </a:xfrm>
          <a:prstGeom prst="rect">
            <a:avLst/>
          </a:prstGeom>
        </p:spPr>
      </p:pic>
      <p:sp>
        <p:nvSpPr>
          <p:cNvPr id="10" name="Flèche : droite à entaille 9">
            <a:extLst>
              <a:ext uri="{FF2B5EF4-FFF2-40B4-BE49-F238E27FC236}">
                <a16:creationId xmlns:a16="http://schemas.microsoft.com/office/drawing/2014/main" id="{F34BEAD3-66B3-C008-656E-3A711E2E9F7D}"/>
              </a:ext>
            </a:extLst>
          </p:cNvPr>
          <p:cNvSpPr/>
          <p:nvPr/>
        </p:nvSpPr>
        <p:spPr>
          <a:xfrm>
            <a:off x="7662215" y="2622468"/>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 droite à entaille 10">
            <a:extLst>
              <a:ext uri="{FF2B5EF4-FFF2-40B4-BE49-F238E27FC236}">
                <a16:creationId xmlns:a16="http://schemas.microsoft.com/office/drawing/2014/main" id="{DAF71488-4C51-D7C3-57D0-EE4EE64531E7}"/>
              </a:ext>
            </a:extLst>
          </p:cNvPr>
          <p:cNvSpPr/>
          <p:nvPr/>
        </p:nvSpPr>
        <p:spPr>
          <a:xfrm>
            <a:off x="8781466" y="2622468"/>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FBFD9536-FDAF-09E4-2348-CCA9889CD20F}"/>
              </a:ext>
            </a:extLst>
          </p:cNvPr>
          <p:cNvSpPr txBox="1"/>
          <p:nvPr/>
        </p:nvSpPr>
        <p:spPr>
          <a:xfrm>
            <a:off x="527448" y="1795117"/>
            <a:ext cx="6154745" cy="4524315"/>
          </a:xfrm>
          <a:prstGeom prst="rect">
            <a:avLst/>
          </a:prstGeom>
          <a:noFill/>
        </p:spPr>
        <p:txBody>
          <a:bodyPr wrap="square" rtlCol="0">
            <a:spAutoFit/>
          </a:bodyPr>
          <a:lstStyle/>
          <a:p>
            <a:r>
              <a:rPr lang="fr-FR" sz="1600" b="1" dirty="0"/>
              <a:t>1. </a:t>
            </a:r>
            <a:r>
              <a:rPr lang="fr-FR" sz="1600" dirty="0"/>
              <a:t>Etablir une passerelle entre la machine locale et la machine maître du cluster EMR :</a:t>
            </a:r>
          </a:p>
          <a:p>
            <a:endParaRPr lang="fr-FR" sz="1600" dirty="0"/>
          </a:p>
          <a:p>
            <a:r>
              <a:rPr lang="fr-FR" sz="1600" b="1" dirty="0"/>
              <a:t>EMR</a:t>
            </a:r>
            <a:r>
              <a:rPr lang="fr-FR" sz="1600" dirty="0"/>
              <a:t>        </a:t>
            </a:r>
            <a:r>
              <a:rPr lang="fr-FR" sz="1600" b="1" dirty="0"/>
              <a:t>Clusters       cluster      Applications      Connexion </a:t>
            </a:r>
            <a:r>
              <a:rPr lang="fr-FR" sz="1600" b="1" dirty="0" err="1"/>
              <a:t>ssh</a:t>
            </a:r>
            <a:r>
              <a:rPr lang="fr-FR" sz="1600" b="1" dirty="0"/>
              <a:t> </a:t>
            </a:r>
          </a:p>
          <a:p>
            <a:r>
              <a:rPr lang="fr-FR" sz="1600" b="1" dirty="0"/>
              <a:t>               </a:t>
            </a:r>
          </a:p>
          <a:p>
            <a:r>
              <a:rPr lang="fr-FR" sz="1600" dirty="0"/>
              <a:t>Copier coller la commande </a:t>
            </a:r>
            <a:r>
              <a:rPr lang="fr-FR" sz="1600" dirty="0" err="1"/>
              <a:t>ssh</a:t>
            </a:r>
            <a:r>
              <a:rPr lang="fr-FR" sz="1600" dirty="0"/>
              <a:t> dans un terminal :</a:t>
            </a:r>
          </a:p>
          <a:p>
            <a:r>
              <a:rPr lang="fr-FR" sz="1600" dirty="0">
                <a:solidFill>
                  <a:srgbClr val="0070C0"/>
                </a:solidFill>
              </a:rPr>
              <a:t> </a:t>
            </a:r>
            <a:r>
              <a:rPr lang="fr-FR" sz="1600" dirty="0" err="1">
                <a:solidFill>
                  <a:srgbClr val="0070C0"/>
                </a:solidFill>
              </a:rPr>
              <a:t>ssh</a:t>
            </a:r>
            <a:r>
              <a:rPr lang="fr-FR" sz="1600" dirty="0">
                <a:solidFill>
                  <a:srgbClr val="0070C0"/>
                </a:solidFill>
              </a:rPr>
              <a:t> -i ~/.</a:t>
            </a:r>
            <a:r>
              <a:rPr lang="fr-FR" sz="1600" dirty="0" err="1">
                <a:solidFill>
                  <a:srgbClr val="0070C0"/>
                </a:solidFill>
              </a:rPr>
              <a:t>ssh</a:t>
            </a:r>
            <a:r>
              <a:rPr lang="fr-FR" sz="1600" dirty="0">
                <a:solidFill>
                  <a:srgbClr val="0070C0"/>
                </a:solidFill>
              </a:rPr>
              <a:t>/ec2-keypair.pem -ND 8157 </a:t>
            </a:r>
            <a:r>
              <a:rPr lang="fr-FR" sz="1600" dirty="0">
                <a:solidFill>
                  <a:srgbClr val="0070C0"/>
                </a:solidFill>
                <a:hlinkClick r:id="rId4">
                  <a:extLst>
                    <a:ext uri="{A12FA001-AC4F-418D-AE19-62706E023703}">
                      <ahyp:hlinkClr xmlns:ahyp="http://schemas.microsoft.com/office/drawing/2018/hyperlinkcolor" val="tx"/>
                    </a:ext>
                  </a:extLst>
                </a:hlinkClick>
              </a:rPr>
              <a:t>hadoop@ec2-13-39-79-92.eu-west-3.compute.amazonaws.com</a:t>
            </a:r>
            <a:endParaRPr lang="fr-FR" sz="1600" dirty="0">
              <a:solidFill>
                <a:srgbClr val="0070C0"/>
              </a:solidFill>
            </a:endParaRPr>
          </a:p>
          <a:p>
            <a:endParaRPr lang="fr-FR" sz="1600" dirty="0"/>
          </a:p>
          <a:p>
            <a:r>
              <a:rPr lang="fr-FR" sz="1600" b="1" dirty="0"/>
              <a:t>3. EMR </a:t>
            </a:r>
            <a:r>
              <a:rPr lang="fr-FR" sz="1600" dirty="0"/>
              <a:t>        </a:t>
            </a:r>
            <a:r>
              <a:rPr lang="fr-FR" sz="1600" b="1" dirty="0"/>
              <a:t>Clusters        cluster       Applications </a:t>
            </a:r>
          </a:p>
          <a:p>
            <a:endParaRPr lang="fr-FR" sz="1600" dirty="0"/>
          </a:p>
          <a:p>
            <a:r>
              <a:rPr lang="fr-FR" sz="1600" dirty="0"/>
              <a:t>Cliquer le lien vers </a:t>
            </a:r>
            <a:r>
              <a:rPr lang="fr-FR" sz="1600" dirty="0" err="1"/>
              <a:t>Jupyterhub</a:t>
            </a:r>
            <a:r>
              <a:rPr lang="fr-FR" sz="1600" dirty="0"/>
              <a:t>  puis sélection du proxy </a:t>
            </a:r>
            <a:r>
              <a:rPr lang="fr-FR" sz="1200" b="1" dirty="0"/>
              <a:t>AWS_EMR_8157</a:t>
            </a:r>
          </a:p>
          <a:p>
            <a:endParaRPr lang="fr-FR" sz="1600" dirty="0"/>
          </a:p>
          <a:p>
            <a:r>
              <a:rPr lang="fr-FR" sz="1600" b="1" dirty="0"/>
              <a:t>4. </a:t>
            </a:r>
            <a:r>
              <a:rPr lang="fr-FR" sz="1600" dirty="0"/>
              <a:t>Connexion à </a:t>
            </a:r>
            <a:r>
              <a:rPr lang="fr-FR" sz="1600" dirty="0" err="1"/>
              <a:t>Jupyterhub</a:t>
            </a:r>
            <a:r>
              <a:rPr lang="fr-FR" sz="1600" dirty="0"/>
              <a:t> :</a:t>
            </a:r>
          </a:p>
          <a:p>
            <a:endParaRPr lang="fr-FR" sz="1600" dirty="0"/>
          </a:p>
          <a:p>
            <a:r>
              <a:rPr lang="fr-FR" sz="1600" dirty="0"/>
              <a:t>	</a:t>
            </a:r>
            <a:r>
              <a:rPr lang="fr-FR" sz="1600" dirty="0" err="1"/>
              <a:t>Usernane</a:t>
            </a:r>
            <a:r>
              <a:rPr lang="fr-FR" sz="1600" dirty="0"/>
              <a:t> : </a:t>
            </a:r>
            <a:r>
              <a:rPr lang="fr-FR" sz="1600" dirty="0" err="1"/>
              <a:t>jovyan</a:t>
            </a:r>
            <a:endParaRPr lang="fr-FR" sz="1600" dirty="0"/>
          </a:p>
          <a:p>
            <a:r>
              <a:rPr lang="fr-FR" sz="1600" dirty="0"/>
              <a:t>	</a:t>
            </a:r>
            <a:r>
              <a:rPr lang="fr-FR" sz="1600" dirty="0" err="1"/>
              <a:t>Password</a:t>
            </a:r>
            <a:r>
              <a:rPr lang="fr-FR" sz="1600" dirty="0"/>
              <a:t> : </a:t>
            </a:r>
            <a:r>
              <a:rPr lang="fr-FR" sz="1600" dirty="0" err="1"/>
              <a:t>jupyter</a:t>
            </a:r>
            <a:endParaRPr lang="fr-FR" sz="1600" dirty="0"/>
          </a:p>
          <a:p>
            <a:endParaRPr lang="fr-FR" sz="1600" dirty="0"/>
          </a:p>
        </p:txBody>
      </p:sp>
      <p:pic>
        <p:nvPicPr>
          <p:cNvPr id="5" name="Graphique 4" descr="Coche avec un remplissage uni">
            <a:extLst>
              <a:ext uri="{FF2B5EF4-FFF2-40B4-BE49-F238E27FC236}">
                <a16:creationId xmlns:a16="http://schemas.microsoft.com/office/drawing/2014/main" id="{AF34DD92-B909-D990-D4F9-21B2A9D395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03318" y="1054488"/>
            <a:ext cx="354683" cy="354683"/>
          </a:xfrm>
          <a:prstGeom prst="rect">
            <a:avLst/>
          </a:prstGeom>
        </p:spPr>
      </p:pic>
      <p:sp>
        <p:nvSpPr>
          <p:cNvPr id="6" name="Flèche : droite à entaille 5">
            <a:extLst>
              <a:ext uri="{FF2B5EF4-FFF2-40B4-BE49-F238E27FC236}">
                <a16:creationId xmlns:a16="http://schemas.microsoft.com/office/drawing/2014/main" id="{DF45082E-5F6E-7EB7-E19B-7F8C18CF1BEA}"/>
              </a:ext>
            </a:extLst>
          </p:cNvPr>
          <p:cNvSpPr/>
          <p:nvPr/>
        </p:nvSpPr>
        <p:spPr>
          <a:xfrm>
            <a:off x="1135034" y="2630722"/>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 droite à entaille 7">
            <a:extLst>
              <a:ext uri="{FF2B5EF4-FFF2-40B4-BE49-F238E27FC236}">
                <a16:creationId xmlns:a16="http://schemas.microsoft.com/office/drawing/2014/main" id="{98658218-0892-BD84-87E4-FA82AD109244}"/>
              </a:ext>
            </a:extLst>
          </p:cNvPr>
          <p:cNvSpPr/>
          <p:nvPr/>
        </p:nvSpPr>
        <p:spPr>
          <a:xfrm>
            <a:off x="2254285" y="2644832"/>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 droite à entaille 17">
            <a:extLst>
              <a:ext uri="{FF2B5EF4-FFF2-40B4-BE49-F238E27FC236}">
                <a16:creationId xmlns:a16="http://schemas.microsoft.com/office/drawing/2014/main" id="{796BFA19-52D3-6E8D-ED2A-00B486246F67}"/>
              </a:ext>
            </a:extLst>
          </p:cNvPr>
          <p:cNvSpPr/>
          <p:nvPr/>
        </p:nvSpPr>
        <p:spPr>
          <a:xfrm>
            <a:off x="3256459" y="2630722"/>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 droite à entaille 18">
            <a:extLst>
              <a:ext uri="{FF2B5EF4-FFF2-40B4-BE49-F238E27FC236}">
                <a16:creationId xmlns:a16="http://schemas.microsoft.com/office/drawing/2014/main" id="{3B4DC4A1-6AE5-ECF0-A0F1-99C1BB949155}"/>
              </a:ext>
            </a:extLst>
          </p:cNvPr>
          <p:cNvSpPr/>
          <p:nvPr/>
        </p:nvSpPr>
        <p:spPr>
          <a:xfrm>
            <a:off x="4733654" y="2644832"/>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Flèche : droite à entaille 23">
            <a:extLst>
              <a:ext uri="{FF2B5EF4-FFF2-40B4-BE49-F238E27FC236}">
                <a16:creationId xmlns:a16="http://schemas.microsoft.com/office/drawing/2014/main" id="{FA74E071-8BFA-34E6-5913-193715594266}"/>
              </a:ext>
            </a:extLst>
          </p:cNvPr>
          <p:cNvSpPr/>
          <p:nvPr/>
        </p:nvSpPr>
        <p:spPr>
          <a:xfrm>
            <a:off x="1409300" y="4105745"/>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 droite à entaille 24">
            <a:extLst>
              <a:ext uri="{FF2B5EF4-FFF2-40B4-BE49-F238E27FC236}">
                <a16:creationId xmlns:a16="http://schemas.microsoft.com/office/drawing/2014/main" id="{9C942145-3F77-C796-D472-843BBC3E04DC}"/>
              </a:ext>
            </a:extLst>
          </p:cNvPr>
          <p:cNvSpPr/>
          <p:nvPr/>
        </p:nvSpPr>
        <p:spPr>
          <a:xfrm>
            <a:off x="2576461" y="4108737"/>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 droite à entaille 25">
            <a:extLst>
              <a:ext uri="{FF2B5EF4-FFF2-40B4-BE49-F238E27FC236}">
                <a16:creationId xmlns:a16="http://schemas.microsoft.com/office/drawing/2014/main" id="{BBB2E34D-4876-2D7F-D88B-DAF04ED0B02F}"/>
              </a:ext>
            </a:extLst>
          </p:cNvPr>
          <p:cNvSpPr/>
          <p:nvPr/>
        </p:nvSpPr>
        <p:spPr>
          <a:xfrm>
            <a:off x="3598498" y="4105745"/>
            <a:ext cx="185057" cy="149280"/>
          </a:xfrm>
          <a:prstGeom prst="notched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2E3F1318-5BA7-D149-6104-72D30DE11324}"/>
              </a:ext>
            </a:extLst>
          </p:cNvPr>
          <p:cNvSpPr/>
          <p:nvPr/>
        </p:nvSpPr>
        <p:spPr>
          <a:xfrm>
            <a:off x="423746" y="1795117"/>
            <a:ext cx="6154745" cy="2074356"/>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AB594C8E-6502-3D2B-C2ED-22FFC633C430}"/>
              </a:ext>
            </a:extLst>
          </p:cNvPr>
          <p:cNvSpPr/>
          <p:nvPr/>
        </p:nvSpPr>
        <p:spPr>
          <a:xfrm>
            <a:off x="423746" y="3970043"/>
            <a:ext cx="6154745" cy="847284"/>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473FFDB9-F0C2-A9ED-69FB-98D5A0AF6D3C}"/>
              </a:ext>
            </a:extLst>
          </p:cNvPr>
          <p:cNvSpPr/>
          <p:nvPr/>
        </p:nvSpPr>
        <p:spPr>
          <a:xfrm>
            <a:off x="423745" y="4917897"/>
            <a:ext cx="6154745" cy="1501190"/>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3" name="Image 32" descr="Une image contenant texte, capture d’écran, Police, nombre&#10;&#10;Le contenu généré par l’IA peut être incorrect.">
            <a:extLst>
              <a:ext uri="{FF2B5EF4-FFF2-40B4-BE49-F238E27FC236}">
                <a16:creationId xmlns:a16="http://schemas.microsoft.com/office/drawing/2014/main" id="{04302F1B-A90E-BC37-C00E-2DB07229E7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37358" y="5030419"/>
            <a:ext cx="2362706" cy="1268341"/>
          </a:xfrm>
          <a:prstGeom prst="rect">
            <a:avLst/>
          </a:prstGeom>
          <a:ln w="12700">
            <a:solidFill>
              <a:srgbClr val="E37C3B"/>
            </a:solidFill>
          </a:ln>
        </p:spPr>
      </p:pic>
      <p:sp>
        <p:nvSpPr>
          <p:cNvPr id="34" name="Rectangle 33">
            <a:extLst>
              <a:ext uri="{FF2B5EF4-FFF2-40B4-BE49-F238E27FC236}">
                <a16:creationId xmlns:a16="http://schemas.microsoft.com/office/drawing/2014/main" id="{1DCAB3E1-7EDD-688A-9AEB-93240B37FFC7}"/>
              </a:ext>
            </a:extLst>
          </p:cNvPr>
          <p:cNvSpPr/>
          <p:nvPr/>
        </p:nvSpPr>
        <p:spPr>
          <a:xfrm>
            <a:off x="6675953" y="1789569"/>
            <a:ext cx="5274222" cy="4629518"/>
          </a:xfrm>
          <a:prstGeom prst="rect">
            <a:avLst/>
          </a:prstGeom>
          <a:no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Connecteur droit 35">
            <a:extLst>
              <a:ext uri="{FF2B5EF4-FFF2-40B4-BE49-F238E27FC236}">
                <a16:creationId xmlns:a16="http://schemas.microsoft.com/office/drawing/2014/main" id="{08D515F7-01B9-A906-38AD-C975CE52EBE0}"/>
              </a:ext>
            </a:extLst>
          </p:cNvPr>
          <p:cNvCxnSpPr/>
          <p:nvPr/>
        </p:nvCxnSpPr>
        <p:spPr>
          <a:xfrm>
            <a:off x="631408" y="3913409"/>
            <a:ext cx="5620215"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Connecteur droit 36">
            <a:extLst>
              <a:ext uri="{FF2B5EF4-FFF2-40B4-BE49-F238E27FC236}">
                <a16:creationId xmlns:a16="http://schemas.microsoft.com/office/drawing/2014/main" id="{CB883088-74E3-1A64-2B38-00E3BEB8779B}"/>
              </a:ext>
            </a:extLst>
          </p:cNvPr>
          <p:cNvCxnSpPr/>
          <p:nvPr/>
        </p:nvCxnSpPr>
        <p:spPr>
          <a:xfrm>
            <a:off x="631407" y="4917897"/>
            <a:ext cx="5620215" cy="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5942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80F5FE-2E93-C860-411C-6FC27FCC7AE0}"/>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67FB3955-D86A-9FC0-B0EE-1FC1711E7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AC443DEA-91A9-D1B4-8C5E-37A543E92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CE0AB6E-EBD0-4F23-55C1-CCEF2EEB597C}"/>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000" dirty="0" err="1"/>
              <a:t>Exécution</a:t>
            </a:r>
            <a:r>
              <a:rPr lang="en-US" sz="4000" dirty="0"/>
              <a:t> du script</a:t>
            </a:r>
            <a:endParaRPr lang="en-US" sz="4000" b="1"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EDD03859-6644-B9D9-FF6A-83949873A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numéro de diapositive 5">
            <a:extLst>
              <a:ext uri="{FF2B5EF4-FFF2-40B4-BE49-F238E27FC236}">
                <a16:creationId xmlns:a16="http://schemas.microsoft.com/office/drawing/2014/main" id="{9472B7CA-F1AB-7059-26A7-E3FABC266FF5}"/>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13</a:t>
            </a:fld>
            <a:endParaRPr lang="en-US"/>
          </a:p>
        </p:txBody>
      </p:sp>
      <p:sp>
        <p:nvSpPr>
          <p:cNvPr id="15" name="Espace réservé de la date 2">
            <a:extLst>
              <a:ext uri="{FF2B5EF4-FFF2-40B4-BE49-F238E27FC236}">
                <a16:creationId xmlns:a16="http://schemas.microsoft.com/office/drawing/2014/main" id="{B76191FF-96CD-B62E-DDB2-92DB5DAE4F54}"/>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sp>
        <p:nvSpPr>
          <p:cNvPr id="3" name="ZoneTexte 2">
            <a:extLst>
              <a:ext uri="{FF2B5EF4-FFF2-40B4-BE49-F238E27FC236}">
                <a16:creationId xmlns:a16="http://schemas.microsoft.com/office/drawing/2014/main" id="{378FA1BF-B5AE-CC77-D1AC-C8447E52F914}"/>
              </a:ext>
            </a:extLst>
          </p:cNvPr>
          <p:cNvSpPr txBox="1"/>
          <p:nvPr/>
        </p:nvSpPr>
        <p:spPr>
          <a:xfrm>
            <a:off x="517868" y="1801231"/>
            <a:ext cx="6233021" cy="1569660"/>
          </a:xfrm>
          <a:prstGeom prst="rect">
            <a:avLst/>
          </a:prstGeom>
          <a:noFill/>
        </p:spPr>
        <p:txBody>
          <a:bodyPr wrap="square" rtlCol="0">
            <a:spAutoFit/>
          </a:bodyPr>
          <a:lstStyle/>
          <a:p>
            <a:r>
              <a:rPr lang="fr-FR" sz="1600" b="1" dirty="0"/>
              <a:t>5.</a:t>
            </a:r>
            <a:r>
              <a:rPr lang="fr-FR" sz="1600" b="1" dirty="0">
                <a:solidFill>
                  <a:schemeClr val="accent6">
                    <a:lumMod val="75000"/>
                  </a:schemeClr>
                </a:solidFill>
              </a:rPr>
              <a:t> </a:t>
            </a:r>
            <a:r>
              <a:rPr lang="fr-FR" sz="1600" dirty="0"/>
              <a:t>Chargement du notebook, sélection du </a:t>
            </a:r>
            <a:r>
              <a:rPr lang="fr-FR" sz="1600" b="1" dirty="0"/>
              <a:t>kernel </a:t>
            </a:r>
            <a:r>
              <a:rPr lang="fr-FR" sz="1600" b="1" dirty="0" err="1"/>
              <a:t>pyspark</a:t>
            </a:r>
            <a:r>
              <a:rPr lang="fr-FR" sz="1600" dirty="0"/>
              <a:t>, exécution du script</a:t>
            </a:r>
          </a:p>
          <a:p>
            <a:endParaRPr lang="fr-FR" sz="1600" dirty="0"/>
          </a:p>
          <a:p>
            <a:r>
              <a:rPr lang="fr-FR" sz="1600" b="1" dirty="0"/>
              <a:t>6.  </a:t>
            </a:r>
            <a:r>
              <a:rPr lang="fr-FR" sz="1600" dirty="0"/>
              <a:t>Clic sur le lien vers Spark UI et visualisation du processus</a:t>
            </a:r>
          </a:p>
          <a:p>
            <a:endParaRPr lang="fr-FR" sz="1600" dirty="0"/>
          </a:p>
          <a:p>
            <a:endParaRPr lang="fr-FR" sz="1600" dirty="0"/>
          </a:p>
        </p:txBody>
      </p:sp>
      <p:sp>
        <p:nvSpPr>
          <p:cNvPr id="33" name="ZoneTexte 32">
            <a:extLst>
              <a:ext uri="{FF2B5EF4-FFF2-40B4-BE49-F238E27FC236}">
                <a16:creationId xmlns:a16="http://schemas.microsoft.com/office/drawing/2014/main" id="{EAAE631E-5CFE-C53A-2203-338A249BC082}"/>
              </a:ext>
            </a:extLst>
          </p:cNvPr>
          <p:cNvSpPr txBox="1"/>
          <p:nvPr/>
        </p:nvSpPr>
        <p:spPr>
          <a:xfrm>
            <a:off x="6949574" y="847846"/>
            <a:ext cx="4900634" cy="338554"/>
          </a:xfrm>
          <a:prstGeom prst="rect">
            <a:avLst/>
          </a:prstGeom>
          <a:noFill/>
        </p:spPr>
        <p:txBody>
          <a:bodyPr wrap="square">
            <a:spAutoFit/>
          </a:bodyPr>
          <a:lstStyle/>
          <a:p>
            <a:r>
              <a:rPr lang="fr-FR" sz="1600" b="1" dirty="0"/>
              <a:t>7</a:t>
            </a:r>
            <a:r>
              <a:rPr lang="fr-FR" sz="1600" dirty="0"/>
              <a:t>. Sauvegarde des </a:t>
            </a:r>
            <a:r>
              <a:rPr lang="fr-FR" sz="1600" dirty="0" err="1"/>
              <a:t>features</a:t>
            </a:r>
            <a:r>
              <a:rPr lang="fr-FR" sz="1600" dirty="0"/>
              <a:t> réduites dans S3</a:t>
            </a:r>
          </a:p>
        </p:txBody>
      </p:sp>
      <p:pic>
        <p:nvPicPr>
          <p:cNvPr id="6" name="Image 5" descr="Une image contenant texte, logiciel, diagramme, Tracé&#10;&#10;Le contenu généré par l’IA peut être incorrect.">
            <a:extLst>
              <a:ext uri="{FF2B5EF4-FFF2-40B4-BE49-F238E27FC236}">
                <a16:creationId xmlns:a16="http://schemas.microsoft.com/office/drawing/2014/main" id="{6B3AAEF5-BA55-3290-1156-6B294F974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68" y="2987631"/>
            <a:ext cx="7965879" cy="3431456"/>
          </a:xfrm>
          <a:prstGeom prst="rect">
            <a:avLst/>
          </a:prstGeom>
        </p:spPr>
      </p:pic>
      <p:pic>
        <p:nvPicPr>
          <p:cNvPr id="9" name="Image 8" descr="Une image contenant texte, capture d’écran, nombre, Police&#10;&#10;Le contenu généré par l’IA peut être incorrect.">
            <a:extLst>
              <a:ext uri="{FF2B5EF4-FFF2-40B4-BE49-F238E27FC236}">
                <a16:creationId xmlns:a16="http://schemas.microsoft.com/office/drawing/2014/main" id="{72AF1A93-A740-0308-AFDD-7AD889321E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9574" y="1203552"/>
            <a:ext cx="4570640" cy="2703952"/>
          </a:xfrm>
          <a:prstGeom prst="rect">
            <a:avLst/>
          </a:prstGeom>
        </p:spPr>
      </p:pic>
    </p:spTree>
    <p:extLst>
      <p:ext uri="{BB962C8B-B14F-4D97-AF65-F5344CB8AC3E}">
        <p14:creationId xmlns:p14="http://schemas.microsoft.com/office/powerpoint/2010/main" val="406175769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34637F-E0D9-9A60-C97F-D5958E38A110}"/>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A1AC312C-12E4-35B1-EDC3-BB11E67EB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F5C62D40-DBD8-3419-287D-2A0D56FB4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89E37A4-6765-50AD-8F7D-F661678632EA}"/>
              </a:ext>
            </a:extLst>
          </p:cNvPr>
          <p:cNvSpPr>
            <a:spLocks noGrp="1"/>
          </p:cNvSpPr>
          <p:nvPr>
            <p:ph type="title"/>
          </p:nvPr>
        </p:nvSpPr>
        <p:spPr>
          <a:xfrm>
            <a:off x="521208" y="978408"/>
            <a:ext cx="11149584" cy="1463040"/>
          </a:xfrm>
        </p:spPr>
        <p:txBody>
          <a:bodyPr vert="horz" lIns="91440" tIns="45720" rIns="91440" bIns="45720" rtlCol="0" anchor="t">
            <a:normAutofit/>
          </a:bodyPr>
          <a:lstStyle/>
          <a:p>
            <a:r>
              <a:rPr lang="en-US" sz="4000" b="1" kern="1200" dirty="0" err="1">
                <a:solidFill>
                  <a:schemeClr val="tx1"/>
                </a:solidFill>
                <a:latin typeface="+mj-lt"/>
                <a:ea typeface="+mj-ea"/>
                <a:cs typeface="+mj-cs"/>
              </a:rPr>
              <a:t>Traitement</a:t>
            </a:r>
            <a:r>
              <a:rPr lang="en-US" sz="4000" b="1" kern="1200" dirty="0">
                <a:solidFill>
                  <a:schemeClr val="tx1"/>
                </a:solidFill>
                <a:latin typeface="+mj-lt"/>
                <a:ea typeface="+mj-ea"/>
                <a:cs typeface="+mj-cs"/>
              </a:rPr>
              <a:t> des images</a:t>
            </a:r>
            <a:endParaRPr lang="en-US" sz="2000" b="1"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B74072F1-E2D7-2250-D91F-1A0FB64E9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numéro de diapositive 5">
            <a:extLst>
              <a:ext uri="{FF2B5EF4-FFF2-40B4-BE49-F238E27FC236}">
                <a16:creationId xmlns:a16="http://schemas.microsoft.com/office/drawing/2014/main" id="{32879F86-99BB-7E21-A6FD-714D60149570}"/>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14</a:t>
            </a:fld>
            <a:endParaRPr lang="en-US"/>
          </a:p>
        </p:txBody>
      </p:sp>
      <p:sp>
        <p:nvSpPr>
          <p:cNvPr id="15" name="Espace réservé de la date 2">
            <a:extLst>
              <a:ext uri="{FF2B5EF4-FFF2-40B4-BE49-F238E27FC236}">
                <a16:creationId xmlns:a16="http://schemas.microsoft.com/office/drawing/2014/main" id="{85B2EC77-F04E-0142-1D1F-B5D0CE0BD443}"/>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pic>
        <p:nvPicPr>
          <p:cNvPr id="10" name="Image 9" descr="Une image contenant texte, capture d’écran, Police&#10;&#10;Le contenu généré par l’IA peut être incorrect.">
            <a:extLst>
              <a:ext uri="{FF2B5EF4-FFF2-40B4-BE49-F238E27FC236}">
                <a16:creationId xmlns:a16="http://schemas.microsoft.com/office/drawing/2014/main" id="{567B1B87-D97B-D75E-1F83-38FE6A053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69" y="3387529"/>
            <a:ext cx="6134807" cy="1761195"/>
          </a:xfrm>
          <a:prstGeom prst="rect">
            <a:avLst/>
          </a:prstGeom>
        </p:spPr>
      </p:pic>
      <p:sp>
        <p:nvSpPr>
          <p:cNvPr id="18" name="ZoneTexte 17">
            <a:extLst>
              <a:ext uri="{FF2B5EF4-FFF2-40B4-BE49-F238E27FC236}">
                <a16:creationId xmlns:a16="http://schemas.microsoft.com/office/drawing/2014/main" id="{94A83C4F-471C-CD7E-4522-AD9260788B7C}"/>
              </a:ext>
            </a:extLst>
          </p:cNvPr>
          <p:cNvSpPr txBox="1"/>
          <p:nvPr/>
        </p:nvSpPr>
        <p:spPr>
          <a:xfrm>
            <a:off x="4306477" y="2249739"/>
            <a:ext cx="7285721" cy="615553"/>
          </a:xfrm>
          <a:prstGeom prst="rect">
            <a:avLst/>
          </a:prstGeom>
          <a:noFill/>
        </p:spPr>
        <p:txBody>
          <a:bodyPr wrap="square" rtlCol="0">
            <a:spAutoFit/>
          </a:bodyPr>
          <a:lstStyle/>
          <a:p>
            <a:r>
              <a:rPr lang="fr-FR" b="1" dirty="0"/>
              <a:t>1) </a:t>
            </a:r>
            <a:r>
              <a:rPr lang="fr-FR" sz="1600" dirty="0"/>
              <a:t>Définition des chemins d’accès aux images et au dossier où seront stockés les résultats du traitement</a:t>
            </a:r>
          </a:p>
        </p:txBody>
      </p:sp>
      <p:sp>
        <p:nvSpPr>
          <p:cNvPr id="19" name="ZoneTexte 18">
            <a:extLst>
              <a:ext uri="{FF2B5EF4-FFF2-40B4-BE49-F238E27FC236}">
                <a16:creationId xmlns:a16="http://schemas.microsoft.com/office/drawing/2014/main" id="{748CDC93-E157-DFB5-4C80-6F5C1D3ED545}"/>
              </a:ext>
            </a:extLst>
          </p:cNvPr>
          <p:cNvSpPr txBox="1"/>
          <p:nvPr/>
        </p:nvSpPr>
        <p:spPr>
          <a:xfrm>
            <a:off x="6800852" y="3324279"/>
            <a:ext cx="5081107" cy="584775"/>
          </a:xfrm>
          <a:prstGeom prst="rect">
            <a:avLst/>
          </a:prstGeom>
          <a:noFill/>
        </p:spPr>
        <p:txBody>
          <a:bodyPr wrap="square" rtlCol="0">
            <a:spAutoFit/>
          </a:bodyPr>
          <a:lstStyle/>
          <a:p>
            <a:r>
              <a:rPr lang="fr-FR" b="1" dirty="0"/>
              <a:t>2) </a:t>
            </a:r>
            <a:r>
              <a:rPr lang="fr-FR" sz="1600" dirty="0"/>
              <a:t>Charger les images jpg dans un </a:t>
            </a:r>
            <a:r>
              <a:rPr lang="fr-FR" sz="1600" dirty="0" err="1"/>
              <a:t>dataframe</a:t>
            </a:r>
            <a:r>
              <a:rPr lang="fr-FR" sz="1600" dirty="0"/>
              <a:t> </a:t>
            </a:r>
            <a:r>
              <a:rPr lang="fr-FR" sz="1600" dirty="0" err="1"/>
              <a:t>pyspark</a:t>
            </a:r>
            <a:r>
              <a:rPr lang="fr-FR" sz="1600" dirty="0"/>
              <a:t> </a:t>
            </a:r>
            <a:r>
              <a:rPr lang="fr-FR" sz="1400" dirty="0"/>
              <a:t>(pandas est trop lent pour traiter les données  massives)</a:t>
            </a:r>
          </a:p>
        </p:txBody>
      </p:sp>
      <p:sp>
        <p:nvSpPr>
          <p:cNvPr id="20" name="ZoneTexte 19">
            <a:extLst>
              <a:ext uri="{FF2B5EF4-FFF2-40B4-BE49-F238E27FC236}">
                <a16:creationId xmlns:a16="http://schemas.microsoft.com/office/drawing/2014/main" id="{42251505-0188-96FC-E4A8-339D271D7C7E}"/>
              </a:ext>
            </a:extLst>
          </p:cNvPr>
          <p:cNvSpPr txBox="1"/>
          <p:nvPr/>
        </p:nvSpPr>
        <p:spPr>
          <a:xfrm>
            <a:off x="8308638" y="5537592"/>
            <a:ext cx="3573321" cy="615553"/>
          </a:xfrm>
          <a:prstGeom prst="rect">
            <a:avLst/>
          </a:prstGeom>
          <a:noFill/>
        </p:spPr>
        <p:txBody>
          <a:bodyPr wrap="square" rtlCol="0">
            <a:spAutoFit/>
          </a:bodyPr>
          <a:lstStyle/>
          <a:p>
            <a:r>
              <a:rPr lang="fr-FR" b="1" dirty="0"/>
              <a:t>3) </a:t>
            </a:r>
            <a:r>
              <a:rPr lang="fr-FR" sz="1600" dirty="0"/>
              <a:t>Récupérer les labels à partir des chemins d’accès </a:t>
            </a:r>
          </a:p>
        </p:txBody>
      </p:sp>
      <p:pic>
        <p:nvPicPr>
          <p:cNvPr id="23" name="Image 22" descr="Une image contenant texte, Police, capture d’écran&#10;&#10;Le contenu généré par l’IA peut être incorrect.">
            <a:extLst>
              <a:ext uri="{FF2B5EF4-FFF2-40B4-BE49-F238E27FC236}">
                <a16:creationId xmlns:a16="http://schemas.microsoft.com/office/drawing/2014/main" id="{9A82CC6C-5F29-79B9-D473-AB6734088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869" y="1958457"/>
            <a:ext cx="3724795" cy="1228896"/>
          </a:xfrm>
          <a:prstGeom prst="rect">
            <a:avLst/>
          </a:prstGeom>
        </p:spPr>
      </p:pic>
      <p:pic>
        <p:nvPicPr>
          <p:cNvPr id="3" name="Image 2" descr="Une image contenant texte, capture d’écran, Police&#10;&#10;Le contenu généré par l’IA peut être incorrect.">
            <a:extLst>
              <a:ext uri="{FF2B5EF4-FFF2-40B4-BE49-F238E27FC236}">
                <a16:creationId xmlns:a16="http://schemas.microsoft.com/office/drawing/2014/main" id="{C7F7DB99-DB65-99F0-5C8C-A80E4E8E41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7696" y="4014601"/>
            <a:ext cx="3893096" cy="1134123"/>
          </a:xfrm>
          <a:prstGeom prst="rect">
            <a:avLst/>
          </a:prstGeom>
          <a:ln w="38100">
            <a:solidFill>
              <a:srgbClr val="FA4F1F"/>
            </a:solidFill>
          </a:ln>
        </p:spPr>
      </p:pic>
      <p:pic>
        <p:nvPicPr>
          <p:cNvPr id="25" name="Image 24" descr="Une image contenant texte, capture d’écran, Police, ligne&#10;&#10;Le contenu généré par l’IA peut être incorrect.">
            <a:extLst>
              <a:ext uri="{FF2B5EF4-FFF2-40B4-BE49-F238E27FC236}">
                <a16:creationId xmlns:a16="http://schemas.microsoft.com/office/drawing/2014/main" id="{B2AEC61E-6579-0242-76CB-33E713E3F6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869" y="5348901"/>
            <a:ext cx="7706801" cy="962159"/>
          </a:xfrm>
          <a:prstGeom prst="rect">
            <a:avLst/>
          </a:prstGeom>
        </p:spPr>
      </p:pic>
      <p:cxnSp>
        <p:nvCxnSpPr>
          <p:cNvPr id="5" name="Connecteur droit avec flèche 4">
            <a:extLst>
              <a:ext uri="{FF2B5EF4-FFF2-40B4-BE49-F238E27FC236}">
                <a16:creationId xmlns:a16="http://schemas.microsoft.com/office/drawing/2014/main" id="{A3C2627E-0224-2D18-6BBA-E3CDE486ECA3}"/>
              </a:ext>
            </a:extLst>
          </p:cNvPr>
          <p:cNvCxnSpPr>
            <a:cxnSpLocks/>
          </p:cNvCxnSpPr>
          <p:nvPr/>
        </p:nvCxnSpPr>
        <p:spPr>
          <a:xfrm>
            <a:off x="10380518" y="3616666"/>
            <a:ext cx="0" cy="292388"/>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96685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FFB3A2-1B93-F8B2-6DBC-CFAB0EF73D1E}"/>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FD84A3D3-38AC-B627-FD72-5985FE825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56585296-76FB-39DB-19B3-2E282DDFB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ABE9810-CEB1-6F7C-69C0-3171F1397EAF}"/>
              </a:ext>
            </a:extLst>
          </p:cNvPr>
          <p:cNvSpPr>
            <a:spLocks noGrp="1"/>
          </p:cNvSpPr>
          <p:nvPr>
            <p:ph type="title"/>
          </p:nvPr>
        </p:nvSpPr>
        <p:spPr>
          <a:xfrm>
            <a:off x="521208" y="978408"/>
            <a:ext cx="11149584" cy="1463040"/>
          </a:xfrm>
        </p:spPr>
        <p:txBody>
          <a:bodyPr vert="horz" lIns="91440" tIns="45720" rIns="91440" bIns="45720" rtlCol="0" anchor="t">
            <a:normAutofit/>
          </a:bodyPr>
          <a:lstStyle/>
          <a:p>
            <a:r>
              <a:rPr lang="en-US" sz="4000" b="1" kern="1200" dirty="0" err="1">
                <a:solidFill>
                  <a:schemeClr val="tx1"/>
                </a:solidFill>
                <a:latin typeface="+mj-lt"/>
                <a:ea typeface="+mj-ea"/>
                <a:cs typeface="+mj-cs"/>
              </a:rPr>
              <a:t>Traitement</a:t>
            </a:r>
            <a:r>
              <a:rPr lang="en-US" sz="4000" b="1" kern="1200" dirty="0">
                <a:solidFill>
                  <a:schemeClr val="tx1"/>
                </a:solidFill>
                <a:latin typeface="+mj-lt"/>
                <a:ea typeface="+mj-ea"/>
                <a:cs typeface="+mj-cs"/>
              </a:rPr>
              <a:t> des images</a:t>
            </a:r>
            <a:endParaRPr lang="en-US" sz="2000" b="1"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BAD4978C-2D1E-6533-0519-B9F2AF89C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numéro de diapositive 5">
            <a:extLst>
              <a:ext uri="{FF2B5EF4-FFF2-40B4-BE49-F238E27FC236}">
                <a16:creationId xmlns:a16="http://schemas.microsoft.com/office/drawing/2014/main" id="{ED384D9A-4389-E6EA-6A37-B7636B2FE357}"/>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15</a:t>
            </a:fld>
            <a:endParaRPr lang="en-US"/>
          </a:p>
        </p:txBody>
      </p:sp>
      <p:sp>
        <p:nvSpPr>
          <p:cNvPr id="15" name="Espace réservé de la date 2">
            <a:extLst>
              <a:ext uri="{FF2B5EF4-FFF2-40B4-BE49-F238E27FC236}">
                <a16:creationId xmlns:a16="http://schemas.microsoft.com/office/drawing/2014/main" id="{0D98F3FB-49FB-BD03-AC59-7EC77FD88645}"/>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pic>
        <p:nvPicPr>
          <p:cNvPr id="11" name="Image 10" descr="Une image contenant texte, capture d’écran, Police&#10;&#10;Le contenu généré par l’IA peut être incorrect.">
            <a:extLst>
              <a:ext uri="{FF2B5EF4-FFF2-40B4-BE49-F238E27FC236}">
                <a16:creationId xmlns:a16="http://schemas.microsoft.com/office/drawing/2014/main" id="{A554A7F8-486A-30B9-68DA-E99D9D9E4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69" y="1895707"/>
            <a:ext cx="6338260" cy="4523380"/>
          </a:xfrm>
          <a:prstGeom prst="rect">
            <a:avLst/>
          </a:prstGeom>
        </p:spPr>
      </p:pic>
      <p:sp>
        <p:nvSpPr>
          <p:cNvPr id="22" name="ZoneTexte 21">
            <a:extLst>
              <a:ext uri="{FF2B5EF4-FFF2-40B4-BE49-F238E27FC236}">
                <a16:creationId xmlns:a16="http://schemas.microsoft.com/office/drawing/2014/main" id="{1DF38DF3-04F9-2B19-3A83-336D0030E1C5}"/>
              </a:ext>
            </a:extLst>
          </p:cNvPr>
          <p:cNvSpPr txBox="1"/>
          <p:nvPr/>
        </p:nvSpPr>
        <p:spPr>
          <a:xfrm>
            <a:off x="7056349" y="3489196"/>
            <a:ext cx="4414222" cy="369332"/>
          </a:xfrm>
          <a:prstGeom prst="rect">
            <a:avLst/>
          </a:prstGeom>
          <a:noFill/>
        </p:spPr>
        <p:txBody>
          <a:bodyPr wrap="square" rtlCol="0">
            <a:spAutoFit/>
          </a:bodyPr>
          <a:lstStyle/>
          <a:p>
            <a:r>
              <a:rPr lang="fr-FR" b="1" dirty="0"/>
              <a:t>4) </a:t>
            </a:r>
            <a:r>
              <a:rPr lang="fr-FR" sz="1600" dirty="0"/>
              <a:t>Charger le modèle pré-entraîné MobileNetV2 </a:t>
            </a:r>
          </a:p>
        </p:txBody>
      </p:sp>
      <p:sp>
        <p:nvSpPr>
          <p:cNvPr id="23" name="ZoneTexte 22">
            <a:extLst>
              <a:ext uri="{FF2B5EF4-FFF2-40B4-BE49-F238E27FC236}">
                <a16:creationId xmlns:a16="http://schemas.microsoft.com/office/drawing/2014/main" id="{5A9B7853-59A7-B7BE-86A6-89804CA1C00A}"/>
              </a:ext>
            </a:extLst>
          </p:cNvPr>
          <p:cNvSpPr txBox="1"/>
          <p:nvPr/>
        </p:nvSpPr>
        <p:spPr>
          <a:xfrm>
            <a:off x="7056349" y="3858528"/>
            <a:ext cx="4414222" cy="369332"/>
          </a:xfrm>
          <a:prstGeom prst="rect">
            <a:avLst/>
          </a:prstGeom>
          <a:noFill/>
        </p:spPr>
        <p:txBody>
          <a:bodyPr wrap="square" rtlCol="0">
            <a:spAutoFit/>
          </a:bodyPr>
          <a:lstStyle/>
          <a:p>
            <a:r>
              <a:rPr lang="fr-FR" b="1" dirty="0"/>
              <a:t>5) </a:t>
            </a:r>
            <a:r>
              <a:rPr lang="fr-FR" sz="1600" dirty="0"/>
              <a:t>Attend des images RGB en 224 par 224</a:t>
            </a:r>
          </a:p>
        </p:txBody>
      </p:sp>
      <p:cxnSp>
        <p:nvCxnSpPr>
          <p:cNvPr id="25" name="Connecteur droit avec flèche 24">
            <a:extLst>
              <a:ext uri="{FF2B5EF4-FFF2-40B4-BE49-F238E27FC236}">
                <a16:creationId xmlns:a16="http://schemas.microsoft.com/office/drawing/2014/main" id="{98E3E399-491F-E0B0-DCC7-1A9342F6C5BC}"/>
              </a:ext>
            </a:extLst>
          </p:cNvPr>
          <p:cNvCxnSpPr>
            <a:cxnSpLocks/>
            <a:stCxn id="22" idx="1"/>
          </p:cNvCxnSpPr>
          <p:nvPr/>
        </p:nvCxnSpPr>
        <p:spPr>
          <a:xfrm flipH="1">
            <a:off x="4761571" y="3673862"/>
            <a:ext cx="2294778" cy="0"/>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onnecteur droit avec flèche 28">
            <a:extLst>
              <a:ext uri="{FF2B5EF4-FFF2-40B4-BE49-F238E27FC236}">
                <a16:creationId xmlns:a16="http://schemas.microsoft.com/office/drawing/2014/main" id="{0C5995A2-7813-28B8-D609-49D926E34A21}"/>
              </a:ext>
            </a:extLst>
          </p:cNvPr>
          <p:cNvCxnSpPr>
            <a:cxnSpLocks/>
            <a:stCxn id="23" idx="1"/>
          </p:cNvCxnSpPr>
          <p:nvPr/>
        </p:nvCxnSpPr>
        <p:spPr>
          <a:xfrm flipH="1">
            <a:off x="5341434" y="4043194"/>
            <a:ext cx="1714915" cy="0"/>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
        <p:nvSpPr>
          <p:cNvPr id="32" name="ZoneTexte 31">
            <a:extLst>
              <a:ext uri="{FF2B5EF4-FFF2-40B4-BE49-F238E27FC236}">
                <a16:creationId xmlns:a16="http://schemas.microsoft.com/office/drawing/2014/main" id="{9A6DCAAB-DEB5-1714-F212-7A2F674A04DC}"/>
              </a:ext>
            </a:extLst>
          </p:cNvPr>
          <p:cNvSpPr txBox="1"/>
          <p:nvPr/>
        </p:nvSpPr>
        <p:spPr>
          <a:xfrm>
            <a:off x="7056349" y="4525669"/>
            <a:ext cx="4414222" cy="369332"/>
          </a:xfrm>
          <a:prstGeom prst="rect">
            <a:avLst/>
          </a:prstGeom>
          <a:noFill/>
        </p:spPr>
        <p:txBody>
          <a:bodyPr wrap="square" rtlCol="0">
            <a:spAutoFit/>
          </a:bodyPr>
          <a:lstStyle/>
          <a:p>
            <a:r>
              <a:rPr lang="fr-FR" b="1" dirty="0"/>
              <a:t>6) </a:t>
            </a:r>
            <a:r>
              <a:rPr lang="fr-FR" sz="1600" dirty="0"/>
              <a:t>On gèle les poids de toutes les couches</a:t>
            </a:r>
          </a:p>
        </p:txBody>
      </p:sp>
      <p:cxnSp>
        <p:nvCxnSpPr>
          <p:cNvPr id="33" name="Connecteur droit avec flèche 32">
            <a:extLst>
              <a:ext uri="{FF2B5EF4-FFF2-40B4-BE49-F238E27FC236}">
                <a16:creationId xmlns:a16="http://schemas.microsoft.com/office/drawing/2014/main" id="{D6210B53-75C4-E430-201B-A5A2E41F73A8}"/>
              </a:ext>
            </a:extLst>
          </p:cNvPr>
          <p:cNvCxnSpPr>
            <a:cxnSpLocks/>
            <a:stCxn id="32" idx="1"/>
          </p:cNvCxnSpPr>
          <p:nvPr/>
        </p:nvCxnSpPr>
        <p:spPr>
          <a:xfrm flipH="1">
            <a:off x="3720120" y="4710335"/>
            <a:ext cx="3336229" cy="5713"/>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
        <p:nvSpPr>
          <p:cNvPr id="40" name="ZoneTexte 39">
            <a:extLst>
              <a:ext uri="{FF2B5EF4-FFF2-40B4-BE49-F238E27FC236}">
                <a16:creationId xmlns:a16="http://schemas.microsoft.com/office/drawing/2014/main" id="{8D58986F-6AC8-5EC8-274B-E93939C61954}"/>
              </a:ext>
            </a:extLst>
          </p:cNvPr>
          <p:cNvSpPr txBox="1"/>
          <p:nvPr/>
        </p:nvSpPr>
        <p:spPr>
          <a:xfrm>
            <a:off x="7056349" y="5192522"/>
            <a:ext cx="4823565" cy="369332"/>
          </a:xfrm>
          <a:prstGeom prst="rect">
            <a:avLst/>
          </a:prstGeom>
          <a:noFill/>
        </p:spPr>
        <p:txBody>
          <a:bodyPr wrap="square" rtlCol="0">
            <a:spAutoFit/>
          </a:bodyPr>
          <a:lstStyle/>
          <a:p>
            <a:r>
              <a:rPr lang="fr-FR" b="1" dirty="0"/>
              <a:t>7) </a:t>
            </a:r>
            <a:r>
              <a:rPr lang="fr-FR" sz="1600" dirty="0"/>
              <a:t>Nouveau modèle sans la couche de classification</a:t>
            </a:r>
          </a:p>
        </p:txBody>
      </p:sp>
      <p:cxnSp>
        <p:nvCxnSpPr>
          <p:cNvPr id="41" name="Connecteur droit avec flèche 40">
            <a:extLst>
              <a:ext uri="{FF2B5EF4-FFF2-40B4-BE49-F238E27FC236}">
                <a16:creationId xmlns:a16="http://schemas.microsoft.com/office/drawing/2014/main" id="{FF5712AD-776B-A965-00CB-FD5F0409C18F}"/>
              </a:ext>
            </a:extLst>
          </p:cNvPr>
          <p:cNvCxnSpPr>
            <a:cxnSpLocks/>
          </p:cNvCxnSpPr>
          <p:nvPr/>
        </p:nvCxnSpPr>
        <p:spPr>
          <a:xfrm flipH="1">
            <a:off x="5341434" y="5382901"/>
            <a:ext cx="1714915" cy="0"/>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
        <p:nvSpPr>
          <p:cNvPr id="44" name="ZoneTexte 43">
            <a:extLst>
              <a:ext uri="{FF2B5EF4-FFF2-40B4-BE49-F238E27FC236}">
                <a16:creationId xmlns:a16="http://schemas.microsoft.com/office/drawing/2014/main" id="{4740B836-C133-9F76-009C-762B1B9ED463}"/>
              </a:ext>
            </a:extLst>
          </p:cNvPr>
          <p:cNvSpPr txBox="1"/>
          <p:nvPr/>
        </p:nvSpPr>
        <p:spPr>
          <a:xfrm>
            <a:off x="7056349" y="5643023"/>
            <a:ext cx="5038669" cy="338554"/>
          </a:xfrm>
          <a:prstGeom prst="rect">
            <a:avLst/>
          </a:prstGeom>
          <a:noFill/>
        </p:spPr>
        <p:txBody>
          <a:bodyPr wrap="square" rtlCol="0">
            <a:spAutoFit/>
          </a:bodyPr>
          <a:lstStyle/>
          <a:p>
            <a:r>
              <a:rPr lang="fr-FR" sz="1600" b="1" dirty="0"/>
              <a:t>8) </a:t>
            </a:r>
            <a:r>
              <a:rPr lang="fr-FR" sz="1600" dirty="0"/>
              <a:t>Attribue au modèle les poids préalablement diffusés</a:t>
            </a:r>
          </a:p>
        </p:txBody>
      </p:sp>
      <p:cxnSp>
        <p:nvCxnSpPr>
          <p:cNvPr id="45" name="Connecteur droit avec flèche 44">
            <a:extLst>
              <a:ext uri="{FF2B5EF4-FFF2-40B4-BE49-F238E27FC236}">
                <a16:creationId xmlns:a16="http://schemas.microsoft.com/office/drawing/2014/main" id="{84454A09-0500-09BC-D2A4-26BBF4E721A6}"/>
              </a:ext>
            </a:extLst>
          </p:cNvPr>
          <p:cNvCxnSpPr>
            <a:cxnSpLocks/>
            <a:stCxn id="44" idx="1"/>
          </p:cNvCxnSpPr>
          <p:nvPr/>
        </p:nvCxnSpPr>
        <p:spPr>
          <a:xfrm flipH="1">
            <a:off x="5388234" y="5812300"/>
            <a:ext cx="1668115" cy="5214"/>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pic>
        <p:nvPicPr>
          <p:cNvPr id="6" name="Image 5" descr="Une image contenant texte, Police, capture d’écran, Graphique&#10;&#10;Le contenu généré par l’IA peut être incorrect.">
            <a:extLst>
              <a:ext uri="{FF2B5EF4-FFF2-40B4-BE49-F238E27FC236}">
                <a16:creationId xmlns:a16="http://schemas.microsoft.com/office/drawing/2014/main" id="{219BC7E6-54DA-507E-2C71-48E8E7D816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6132" y="5999364"/>
            <a:ext cx="4134660" cy="482501"/>
          </a:xfrm>
          <a:prstGeom prst="rect">
            <a:avLst/>
          </a:prstGeom>
        </p:spPr>
      </p:pic>
      <p:cxnSp>
        <p:nvCxnSpPr>
          <p:cNvPr id="19" name="Connecteur droit avec flèche 18">
            <a:extLst>
              <a:ext uri="{FF2B5EF4-FFF2-40B4-BE49-F238E27FC236}">
                <a16:creationId xmlns:a16="http://schemas.microsoft.com/office/drawing/2014/main" id="{91945A9C-7F08-F0E3-6C44-E76874A4262C}"/>
              </a:ext>
            </a:extLst>
          </p:cNvPr>
          <p:cNvCxnSpPr>
            <a:cxnSpLocks/>
          </p:cNvCxnSpPr>
          <p:nvPr/>
        </p:nvCxnSpPr>
        <p:spPr>
          <a:xfrm flipH="1" flipV="1">
            <a:off x="4572000" y="5931473"/>
            <a:ext cx="2870198" cy="418437"/>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5BCB2DA2-A96F-B942-E690-A468E9BFEFA1}"/>
              </a:ext>
            </a:extLst>
          </p:cNvPr>
          <p:cNvSpPr/>
          <p:nvPr/>
        </p:nvSpPr>
        <p:spPr>
          <a:xfrm>
            <a:off x="3112285" y="5662724"/>
            <a:ext cx="1459715" cy="266600"/>
          </a:xfrm>
          <a:prstGeom prst="rect">
            <a:avLst/>
          </a:prstGeom>
          <a:noFill/>
          <a:ln>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57354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EC6208-DD0A-8136-F247-FD6EFCBF0A20}"/>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8DF89B7D-1B0A-C14F-79CF-C645D6693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7EA96245-CA90-5E48-2ED8-55907C5ED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3390F94B-C358-9C3F-0743-8618DAC394F4}"/>
              </a:ext>
            </a:extLst>
          </p:cNvPr>
          <p:cNvSpPr>
            <a:spLocks noGrp="1"/>
          </p:cNvSpPr>
          <p:nvPr>
            <p:ph type="title"/>
          </p:nvPr>
        </p:nvSpPr>
        <p:spPr>
          <a:xfrm>
            <a:off x="521208" y="978408"/>
            <a:ext cx="11149584" cy="1463040"/>
          </a:xfrm>
        </p:spPr>
        <p:txBody>
          <a:bodyPr vert="horz" lIns="91440" tIns="45720" rIns="91440" bIns="45720" rtlCol="0" anchor="t">
            <a:normAutofit/>
          </a:bodyPr>
          <a:lstStyle/>
          <a:p>
            <a:r>
              <a:rPr lang="en-US" sz="4000" b="1" kern="1200" dirty="0" err="1">
                <a:solidFill>
                  <a:schemeClr val="tx1"/>
                </a:solidFill>
                <a:latin typeface="+mj-lt"/>
                <a:ea typeface="+mj-ea"/>
                <a:cs typeface="+mj-cs"/>
              </a:rPr>
              <a:t>Traitement</a:t>
            </a:r>
            <a:r>
              <a:rPr lang="en-US" sz="4000" b="1" kern="1200" dirty="0">
                <a:solidFill>
                  <a:schemeClr val="tx1"/>
                </a:solidFill>
                <a:latin typeface="+mj-lt"/>
                <a:ea typeface="+mj-ea"/>
                <a:cs typeface="+mj-cs"/>
              </a:rPr>
              <a:t> des images</a:t>
            </a:r>
            <a:endParaRPr lang="en-US" sz="2000" b="1"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B4AA4FB4-7303-585D-79C4-C0E92CEBF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numéro de diapositive 5">
            <a:extLst>
              <a:ext uri="{FF2B5EF4-FFF2-40B4-BE49-F238E27FC236}">
                <a16:creationId xmlns:a16="http://schemas.microsoft.com/office/drawing/2014/main" id="{8B79DE97-0FC1-33A9-A443-C8EE874423DA}"/>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16</a:t>
            </a:fld>
            <a:endParaRPr lang="en-US"/>
          </a:p>
        </p:txBody>
      </p:sp>
      <p:sp>
        <p:nvSpPr>
          <p:cNvPr id="15" name="Espace réservé de la date 2">
            <a:extLst>
              <a:ext uri="{FF2B5EF4-FFF2-40B4-BE49-F238E27FC236}">
                <a16:creationId xmlns:a16="http://schemas.microsoft.com/office/drawing/2014/main" id="{D4359E6F-76DD-A531-F5D3-5631EAC5DB69}"/>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sp>
        <p:nvSpPr>
          <p:cNvPr id="7" name="ZoneTexte 6">
            <a:extLst>
              <a:ext uri="{FF2B5EF4-FFF2-40B4-BE49-F238E27FC236}">
                <a16:creationId xmlns:a16="http://schemas.microsoft.com/office/drawing/2014/main" id="{4C048AA5-4C26-0948-2261-D4DE61800303}"/>
              </a:ext>
            </a:extLst>
          </p:cNvPr>
          <p:cNvSpPr txBox="1"/>
          <p:nvPr/>
        </p:nvSpPr>
        <p:spPr>
          <a:xfrm>
            <a:off x="6761308" y="2934524"/>
            <a:ext cx="4909483" cy="338554"/>
          </a:xfrm>
          <a:prstGeom prst="rect">
            <a:avLst/>
          </a:prstGeom>
          <a:noFill/>
        </p:spPr>
        <p:txBody>
          <a:bodyPr wrap="square" rtlCol="0">
            <a:spAutoFit/>
          </a:bodyPr>
          <a:lstStyle/>
          <a:p>
            <a:r>
              <a:rPr lang="fr-FR" sz="1600" b="1" dirty="0"/>
              <a:t>9) </a:t>
            </a:r>
            <a:r>
              <a:rPr lang="fr-FR" sz="1600" dirty="0"/>
              <a:t>Redimensionner les images  </a:t>
            </a:r>
          </a:p>
        </p:txBody>
      </p:sp>
      <p:pic>
        <p:nvPicPr>
          <p:cNvPr id="20" name="Image 19" descr="Une image contenant texte, capture d’écran, Police&#10;&#10;Le contenu généré par l’IA peut être incorrect.">
            <a:extLst>
              <a:ext uri="{FF2B5EF4-FFF2-40B4-BE49-F238E27FC236}">
                <a16:creationId xmlns:a16="http://schemas.microsoft.com/office/drawing/2014/main" id="{ED6AA213-56C4-AD7F-DA8D-AEF087EF6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11" y="1905476"/>
            <a:ext cx="5704486" cy="1790943"/>
          </a:xfrm>
          <a:prstGeom prst="rect">
            <a:avLst/>
          </a:prstGeom>
          <a:ln w="38100">
            <a:solidFill>
              <a:srgbClr val="FA4F1F"/>
            </a:solidFill>
          </a:ln>
        </p:spPr>
      </p:pic>
      <p:cxnSp>
        <p:nvCxnSpPr>
          <p:cNvPr id="9" name="Connecteur droit avec flèche 8">
            <a:extLst>
              <a:ext uri="{FF2B5EF4-FFF2-40B4-BE49-F238E27FC236}">
                <a16:creationId xmlns:a16="http://schemas.microsoft.com/office/drawing/2014/main" id="{6D9D256C-8D7F-5BCA-9D17-9D6A410D5E47}"/>
              </a:ext>
            </a:extLst>
          </p:cNvPr>
          <p:cNvCxnSpPr>
            <a:cxnSpLocks/>
            <a:stCxn id="7" idx="1"/>
          </p:cNvCxnSpPr>
          <p:nvPr/>
        </p:nvCxnSpPr>
        <p:spPr>
          <a:xfrm flipH="1">
            <a:off x="6110976" y="3103801"/>
            <a:ext cx="650332" cy="5216"/>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
        <p:nvSpPr>
          <p:cNvPr id="11" name="ZoneTexte 10">
            <a:extLst>
              <a:ext uri="{FF2B5EF4-FFF2-40B4-BE49-F238E27FC236}">
                <a16:creationId xmlns:a16="http://schemas.microsoft.com/office/drawing/2014/main" id="{16ECC215-34F8-0F75-C987-114EB4FA9CE8}"/>
              </a:ext>
            </a:extLst>
          </p:cNvPr>
          <p:cNvSpPr txBox="1"/>
          <p:nvPr/>
        </p:nvSpPr>
        <p:spPr>
          <a:xfrm>
            <a:off x="6800852" y="3400702"/>
            <a:ext cx="4862737" cy="1077218"/>
          </a:xfrm>
          <a:prstGeom prst="rect">
            <a:avLst/>
          </a:prstGeom>
          <a:noFill/>
        </p:spPr>
        <p:txBody>
          <a:bodyPr wrap="square" rtlCol="0">
            <a:spAutoFit/>
          </a:bodyPr>
          <a:lstStyle/>
          <a:p>
            <a:r>
              <a:rPr lang="fr-FR" sz="1600" b="1" dirty="0"/>
              <a:t>10) </a:t>
            </a:r>
            <a:r>
              <a:rPr lang="fr-FR" sz="1600" dirty="0"/>
              <a:t>Appliquer le prétraitement spécifique à </a:t>
            </a:r>
            <a:r>
              <a:rPr lang="fr-FR" sz="1600" b="0" dirty="0">
                <a:effectLst/>
              </a:rPr>
              <a:t>mobilenet_v2 </a:t>
            </a:r>
            <a:r>
              <a:rPr lang="fr-FR" sz="1600" dirty="0"/>
              <a:t>avec </a:t>
            </a:r>
            <a:r>
              <a:rPr lang="fr-FR" sz="1600" b="0" dirty="0">
                <a:effectLst/>
              </a:rPr>
              <a:t>l</a:t>
            </a:r>
            <a:r>
              <a:rPr lang="fr-FR" sz="1600" dirty="0"/>
              <a:t>a fonction importée </a:t>
            </a:r>
            <a:r>
              <a:rPr lang="fr-FR" sz="1600" b="1" dirty="0" err="1"/>
              <a:t>preprocess_input</a:t>
            </a:r>
            <a:endParaRPr lang="fr-FR" sz="1600" b="0" dirty="0">
              <a:effectLst/>
            </a:endParaRPr>
          </a:p>
          <a:p>
            <a:endParaRPr lang="fr-FR" sz="1600" dirty="0"/>
          </a:p>
        </p:txBody>
      </p:sp>
      <p:cxnSp>
        <p:nvCxnSpPr>
          <p:cNvPr id="17" name="Connecteur droit avec flèche 16">
            <a:extLst>
              <a:ext uri="{FF2B5EF4-FFF2-40B4-BE49-F238E27FC236}">
                <a16:creationId xmlns:a16="http://schemas.microsoft.com/office/drawing/2014/main" id="{699AA3C3-5196-019B-D0F5-22DC3D759B11}"/>
              </a:ext>
            </a:extLst>
          </p:cNvPr>
          <p:cNvCxnSpPr>
            <a:cxnSpLocks/>
          </p:cNvCxnSpPr>
          <p:nvPr/>
        </p:nvCxnSpPr>
        <p:spPr>
          <a:xfrm flipH="1" flipV="1">
            <a:off x="3625365" y="3563784"/>
            <a:ext cx="3114859" cy="5216"/>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pic>
        <p:nvPicPr>
          <p:cNvPr id="22" name="Image 21" descr="Une image contenant texte, capture d’écran, Police&#10;&#10;Le contenu généré par l’IA peut être incorrect.">
            <a:extLst>
              <a:ext uri="{FF2B5EF4-FFF2-40B4-BE49-F238E27FC236}">
                <a16:creationId xmlns:a16="http://schemas.microsoft.com/office/drawing/2014/main" id="{B1C1B641-4A5C-828A-35D4-D2CFA105A9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869" y="4056801"/>
            <a:ext cx="5704486" cy="2356025"/>
          </a:xfrm>
          <a:prstGeom prst="rect">
            <a:avLst/>
          </a:prstGeom>
        </p:spPr>
      </p:pic>
      <p:sp>
        <p:nvSpPr>
          <p:cNvPr id="32" name="ZoneTexte 31">
            <a:extLst>
              <a:ext uri="{FF2B5EF4-FFF2-40B4-BE49-F238E27FC236}">
                <a16:creationId xmlns:a16="http://schemas.microsoft.com/office/drawing/2014/main" id="{4F344584-5217-176A-0292-FA5BEDE0DF30}"/>
              </a:ext>
            </a:extLst>
          </p:cNvPr>
          <p:cNvSpPr txBox="1"/>
          <p:nvPr/>
        </p:nvSpPr>
        <p:spPr>
          <a:xfrm>
            <a:off x="6740224" y="5309550"/>
            <a:ext cx="4888399" cy="338554"/>
          </a:xfrm>
          <a:prstGeom prst="rect">
            <a:avLst/>
          </a:prstGeom>
          <a:noFill/>
        </p:spPr>
        <p:txBody>
          <a:bodyPr wrap="square" rtlCol="0">
            <a:spAutoFit/>
          </a:bodyPr>
          <a:lstStyle/>
          <a:p>
            <a:r>
              <a:rPr lang="fr-FR" sz="1600" b="1" dirty="0"/>
              <a:t>11) </a:t>
            </a:r>
            <a:r>
              <a:rPr lang="fr-FR" sz="1600" dirty="0"/>
              <a:t>Prédiction des </a:t>
            </a:r>
            <a:r>
              <a:rPr lang="fr-FR" sz="1600" dirty="0" err="1"/>
              <a:t>features</a:t>
            </a:r>
            <a:r>
              <a:rPr lang="fr-FR" sz="1600" dirty="0"/>
              <a:t> de chaque image </a:t>
            </a:r>
          </a:p>
        </p:txBody>
      </p:sp>
      <p:cxnSp>
        <p:nvCxnSpPr>
          <p:cNvPr id="33" name="Connecteur droit avec flèche 32">
            <a:extLst>
              <a:ext uri="{FF2B5EF4-FFF2-40B4-BE49-F238E27FC236}">
                <a16:creationId xmlns:a16="http://schemas.microsoft.com/office/drawing/2014/main" id="{50595B5D-72C6-BC0A-BC1D-5FD7A604B1B6}"/>
              </a:ext>
            </a:extLst>
          </p:cNvPr>
          <p:cNvCxnSpPr>
            <a:cxnSpLocks/>
            <a:stCxn id="32" idx="1"/>
          </p:cNvCxnSpPr>
          <p:nvPr/>
        </p:nvCxnSpPr>
        <p:spPr>
          <a:xfrm flipH="1">
            <a:off x="3518092" y="5478827"/>
            <a:ext cx="3222132" cy="0"/>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
        <p:nvSpPr>
          <p:cNvPr id="3" name="ZoneTexte 2">
            <a:extLst>
              <a:ext uri="{FF2B5EF4-FFF2-40B4-BE49-F238E27FC236}">
                <a16:creationId xmlns:a16="http://schemas.microsoft.com/office/drawing/2014/main" id="{24498E42-C921-6574-223F-5DA35FA44E4F}"/>
              </a:ext>
            </a:extLst>
          </p:cNvPr>
          <p:cNvSpPr txBox="1"/>
          <p:nvPr/>
        </p:nvSpPr>
        <p:spPr>
          <a:xfrm>
            <a:off x="6761308" y="5879592"/>
            <a:ext cx="4977609" cy="584775"/>
          </a:xfrm>
          <a:prstGeom prst="rect">
            <a:avLst/>
          </a:prstGeom>
          <a:noFill/>
        </p:spPr>
        <p:txBody>
          <a:bodyPr wrap="square" rtlCol="0">
            <a:spAutoFit/>
          </a:bodyPr>
          <a:lstStyle/>
          <a:p>
            <a:r>
              <a:rPr lang="fr-FR" sz="1600" b="1" dirty="0"/>
              <a:t>12) </a:t>
            </a:r>
            <a:r>
              <a:rPr lang="fr-FR" sz="1600" dirty="0" err="1"/>
              <a:t>Applatissement</a:t>
            </a:r>
            <a:r>
              <a:rPr lang="fr-FR" sz="1600" dirty="0"/>
              <a:t> des </a:t>
            </a:r>
            <a:r>
              <a:rPr lang="fr-FR" sz="1600" dirty="0" err="1"/>
              <a:t>features</a:t>
            </a:r>
            <a:r>
              <a:rPr lang="fr-FR" sz="1600" dirty="0"/>
              <a:t> retournées dans une </a:t>
            </a:r>
            <a:r>
              <a:rPr lang="fr-FR" sz="1600" dirty="0" err="1"/>
              <a:t>Series</a:t>
            </a:r>
            <a:r>
              <a:rPr lang="fr-FR" sz="1600" dirty="0"/>
              <a:t> pandas</a:t>
            </a:r>
          </a:p>
        </p:txBody>
      </p:sp>
      <p:cxnSp>
        <p:nvCxnSpPr>
          <p:cNvPr id="4" name="Connecteur droit avec flèche 3">
            <a:extLst>
              <a:ext uri="{FF2B5EF4-FFF2-40B4-BE49-F238E27FC236}">
                <a16:creationId xmlns:a16="http://schemas.microsoft.com/office/drawing/2014/main" id="{D6A91263-7D1A-9B95-421B-7BE81976DF2B}"/>
              </a:ext>
            </a:extLst>
          </p:cNvPr>
          <p:cNvCxnSpPr>
            <a:cxnSpLocks/>
          </p:cNvCxnSpPr>
          <p:nvPr/>
        </p:nvCxnSpPr>
        <p:spPr>
          <a:xfrm flipH="1">
            <a:off x="3980985" y="6082041"/>
            <a:ext cx="2759239" cy="0"/>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cxnSp>
        <p:nvCxnSpPr>
          <p:cNvPr id="6" name="Connecteur droit avec flèche 5">
            <a:extLst>
              <a:ext uri="{FF2B5EF4-FFF2-40B4-BE49-F238E27FC236}">
                <a16:creationId xmlns:a16="http://schemas.microsoft.com/office/drawing/2014/main" id="{8CA29C4F-CB85-A5B1-C369-53E57692B623}"/>
              </a:ext>
            </a:extLst>
          </p:cNvPr>
          <p:cNvCxnSpPr/>
          <p:nvPr/>
        </p:nvCxnSpPr>
        <p:spPr>
          <a:xfrm>
            <a:off x="4177145" y="3704282"/>
            <a:ext cx="0" cy="1467863"/>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49241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FC7433-E08F-FDF6-492E-7821D4D85D38}"/>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2D68820C-3CB6-13DE-3D66-B77126498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E7CBC175-96E3-BE96-047C-2E2023DE2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2E48593C-82A3-54D1-AB63-933D2232D223}"/>
              </a:ext>
            </a:extLst>
          </p:cNvPr>
          <p:cNvSpPr>
            <a:spLocks noGrp="1"/>
          </p:cNvSpPr>
          <p:nvPr>
            <p:ph type="title"/>
          </p:nvPr>
        </p:nvSpPr>
        <p:spPr>
          <a:xfrm>
            <a:off x="521208" y="978408"/>
            <a:ext cx="11149584" cy="1463040"/>
          </a:xfrm>
        </p:spPr>
        <p:txBody>
          <a:bodyPr vert="horz" lIns="91440" tIns="45720" rIns="91440" bIns="45720" rtlCol="0" anchor="t">
            <a:normAutofit/>
          </a:bodyPr>
          <a:lstStyle/>
          <a:p>
            <a:r>
              <a:rPr lang="en-US" sz="4000" b="1" kern="1200" dirty="0" err="1">
                <a:solidFill>
                  <a:schemeClr val="tx1"/>
                </a:solidFill>
                <a:latin typeface="+mj-lt"/>
                <a:ea typeface="+mj-ea"/>
                <a:cs typeface="+mj-cs"/>
              </a:rPr>
              <a:t>Traitement</a:t>
            </a:r>
            <a:r>
              <a:rPr lang="en-US" sz="4000" b="1" kern="1200" dirty="0">
                <a:solidFill>
                  <a:schemeClr val="tx1"/>
                </a:solidFill>
                <a:latin typeface="+mj-lt"/>
                <a:ea typeface="+mj-ea"/>
                <a:cs typeface="+mj-cs"/>
              </a:rPr>
              <a:t> des images</a:t>
            </a:r>
            <a:endParaRPr lang="en-US" sz="2000" b="1"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962FEA9B-CDB1-6F02-CF8F-130C3CA88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numéro de diapositive 5">
            <a:extLst>
              <a:ext uri="{FF2B5EF4-FFF2-40B4-BE49-F238E27FC236}">
                <a16:creationId xmlns:a16="http://schemas.microsoft.com/office/drawing/2014/main" id="{62978A2A-FC22-96CA-6CCF-1005DED8121D}"/>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17</a:t>
            </a:fld>
            <a:endParaRPr lang="en-US"/>
          </a:p>
        </p:txBody>
      </p:sp>
      <p:sp>
        <p:nvSpPr>
          <p:cNvPr id="15" name="Espace réservé de la date 2">
            <a:extLst>
              <a:ext uri="{FF2B5EF4-FFF2-40B4-BE49-F238E27FC236}">
                <a16:creationId xmlns:a16="http://schemas.microsoft.com/office/drawing/2014/main" id="{5ED109B8-11B9-B9F8-4D44-4255A3D2F91A}"/>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sp>
        <p:nvSpPr>
          <p:cNvPr id="7" name="ZoneTexte 6">
            <a:extLst>
              <a:ext uri="{FF2B5EF4-FFF2-40B4-BE49-F238E27FC236}">
                <a16:creationId xmlns:a16="http://schemas.microsoft.com/office/drawing/2014/main" id="{0323A0F8-EC90-BC08-6AF5-8F7A55D47685}"/>
              </a:ext>
            </a:extLst>
          </p:cNvPr>
          <p:cNvSpPr txBox="1"/>
          <p:nvPr/>
        </p:nvSpPr>
        <p:spPr>
          <a:xfrm>
            <a:off x="6441269" y="1830342"/>
            <a:ext cx="5222320" cy="3293209"/>
          </a:xfrm>
          <a:prstGeom prst="rect">
            <a:avLst/>
          </a:prstGeom>
          <a:noFill/>
        </p:spPr>
        <p:txBody>
          <a:bodyPr wrap="square" rtlCol="0">
            <a:spAutoFit/>
          </a:bodyPr>
          <a:lstStyle/>
          <a:p>
            <a:r>
              <a:rPr lang="fr-FR" sz="1600" b="1" dirty="0"/>
              <a:t>13) </a:t>
            </a:r>
            <a:r>
              <a:rPr lang="fr-FR" sz="1600" dirty="0"/>
              <a:t>Fonction </a:t>
            </a:r>
            <a:r>
              <a:rPr kumimoji="0" lang="fr-FR" altLang="fr-FR" sz="1600" b="1" i="0" u="none" strike="noStrike" cap="none" normalizeH="0" baseline="0" dirty="0">
                <a:ln>
                  <a:noFill/>
                </a:ln>
                <a:solidFill>
                  <a:schemeClr val="tx1"/>
                </a:solidFill>
                <a:effectLst/>
              </a:rPr>
              <a:t>pandas UDF </a:t>
            </a:r>
            <a:r>
              <a:rPr lang="fr-FR" sz="1600" dirty="0"/>
              <a:t>de type </a:t>
            </a:r>
            <a:r>
              <a:rPr kumimoji="0" lang="fr-FR" altLang="fr-FR" sz="1600" b="1" i="0" u="none" strike="noStrike" cap="none" normalizeH="0" baseline="0" dirty="0">
                <a:ln>
                  <a:noFill/>
                </a:ln>
                <a:solidFill>
                  <a:schemeClr val="tx1"/>
                </a:solidFill>
                <a:effectLst/>
              </a:rPr>
              <a:t>SCALAR_ITER</a:t>
            </a:r>
          </a:p>
          <a:p>
            <a:r>
              <a:rPr lang="fr-FR" altLang="fr-FR" sz="1600" dirty="0"/>
              <a:t>Le décorateur* indique à Spark de traiter les images </a:t>
            </a:r>
            <a:r>
              <a:rPr kumimoji="0" lang="fr-FR" altLang="fr-FR" sz="1600" i="0" u="none" strike="noStrike" cap="none" normalizeH="0" baseline="0" dirty="0">
                <a:ln>
                  <a:noFill/>
                </a:ln>
                <a:solidFill>
                  <a:schemeClr val="tx1"/>
                </a:solidFill>
                <a:effectLst/>
              </a:rPr>
              <a:t>par lots dans un environnement distribué </a:t>
            </a:r>
            <a:r>
              <a:rPr lang="fr-FR" altLang="fr-FR" sz="1600" dirty="0"/>
              <a:t>et non pas image par image sur une seule machine.</a:t>
            </a:r>
            <a:br>
              <a:rPr kumimoji="0" lang="fr-FR" altLang="fr-FR" sz="1600" i="0" u="none" strike="noStrike" cap="none" normalizeH="0" baseline="0" dirty="0">
                <a:ln>
                  <a:noFill/>
                </a:ln>
                <a:solidFill>
                  <a:schemeClr val="tx1"/>
                </a:solidFill>
                <a:effectLst/>
              </a:rPr>
            </a:br>
            <a:endParaRPr kumimoji="0" lang="fr-FR" altLang="fr-FR" sz="1600" i="0" u="none" strike="noStrike" cap="none" normalizeH="0" baseline="0" dirty="0">
              <a:ln>
                <a:noFill/>
              </a:ln>
              <a:solidFill>
                <a:schemeClr val="tx1"/>
              </a:solidFill>
              <a:effectLst/>
            </a:endParaRPr>
          </a:p>
          <a:p>
            <a:r>
              <a:rPr lang="fr-FR" altLang="fr-FR" sz="1600" b="1" dirty="0"/>
              <a:t>F</a:t>
            </a:r>
            <a:r>
              <a:rPr lang="fr-FR" altLang="fr-FR" sz="1600" dirty="0"/>
              <a:t>ait appel à la fonction </a:t>
            </a:r>
            <a:r>
              <a:rPr lang="fr-FR" altLang="fr-FR" sz="1600" b="1" dirty="0" err="1"/>
              <a:t>model_fn</a:t>
            </a:r>
            <a:r>
              <a:rPr lang="fr-FR" altLang="fr-FR" sz="1600" b="1" dirty="0"/>
              <a:t>() </a:t>
            </a:r>
            <a:r>
              <a:rPr lang="fr-FR" altLang="fr-FR" sz="1600" dirty="0"/>
              <a:t>pour créer un modèle puis à </a:t>
            </a:r>
            <a:r>
              <a:rPr lang="fr-FR" altLang="fr-FR" sz="1600" b="1" dirty="0" err="1"/>
              <a:t>featurize_series</a:t>
            </a:r>
            <a:r>
              <a:rPr lang="fr-FR" altLang="fr-FR" sz="1600" b="1" dirty="0"/>
              <a:t>() </a:t>
            </a:r>
            <a:r>
              <a:rPr lang="fr-FR" altLang="fr-FR" sz="1600" dirty="0"/>
              <a:t>pour</a:t>
            </a:r>
            <a:r>
              <a:rPr lang="fr-FR" altLang="fr-FR" sz="1600" b="1" dirty="0"/>
              <a:t> </a:t>
            </a:r>
            <a:r>
              <a:rPr lang="fr-FR" altLang="fr-FR" sz="1600" dirty="0"/>
              <a:t>extraire les </a:t>
            </a:r>
            <a:r>
              <a:rPr lang="fr-FR" altLang="fr-FR" sz="1600" dirty="0" err="1"/>
              <a:t>features</a:t>
            </a:r>
            <a:r>
              <a:rPr lang="fr-FR" altLang="fr-FR" sz="1600" dirty="0"/>
              <a:t> des images</a:t>
            </a:r>
          </a:p>
          <a:p>
            <a:endParaRPr kumimoji="0" lang="fr-FR" altLang="fr-FR" sz="1600" i="0" u="none" strike="noStrike" cap="none" normalizeH="0" baseline="0" dirty="0">
              <a:ln>
                <a:noFill/>
              </a:ln>
              <a:solidFill>
                <a:schemeClr val="tx1"/>
              </a:solidFill>
              <a:effectLst/>
            </a:endParaRPr>
          </a:p>
          <a:p>
            <a:r>
              <a:rPr lang="fr-FR" altLang="fr-FR" sz="1600" dirty="0"/>
              <a:t>Prend en argument la colonne « content » du </a:t>
            </a:r>
            <a:r>
              <a:rPr lang="fr-FR" altLang="fr-FR" sz="1600" dirty="0" err="1"/>
              <a:t>dataframe</a:t>
            </a:r>
            <a:r>
              <a:rPr lang="fr-FR" altLang="fr-FR" sz="1600" dirty="0"/>
              <a:t> images, tandis que celui-ci est splitté </a:t>
            </a:r>
          </a:p>
          <a:p>
            <a:r>
              <a:rPr lang="fr-FR" altLang="fr-FR" sz="1600" dirty="0"/>
              <a:t>en 24 partitions traitées en parallèle</a:t>
            </a:r>
            <a:endParaRPr kumimoji="0" lang="fr-FR" altLang="fr-FR" sz="3600" i="0" u="none" strike="noStrike" cap="none" normalizeH="0" baseline="0" dirty="0">
              <a:ln>
                <a:noFill/>
              </a:ln>
              <a:solidFill>
                <a:schemeClr val="tx1"/>
              </a:solidFill>
              <a:effectLst/>
            </a:endParaRPr>
          </a:p>
          <a:p>
            <a:r>
              <a:rPr lang="fr-FR" sz="1600" dirty="0"/>
              <a:t>  </a:t>
            </a:r>
          </a:p>
        </p:txBody>
      </p:sp>
      <p:pic>
        <p:nvPicPr>
          <p:cNvPr id="39" name="Image 38" descr="Une image contenant texte, capture d’écran, Police&#10;&#10;Le contenu généré par l’IA peut être incorrect.">
            <a:extLst>
              <a:ext uri="{FF2B5EF4-FFF2-40B4-BE49-F238E27FC236}">
                <a16:creationId xmlns:a16="http://schemas.microsoft.com/office/drawing/2014/main" id="{0F35CADA-1DD3-D978-81F1-F4D03C73E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11" y="1945515"/>
            <a:ext cx="5586331" cy="1978017"/>
          </a:xfrm>
          <a:prstGeom prst="rect">
            <a:avLst/>
          </a:prstGeom>
        </p:spPr>
      </p:pic>
      <p:pic>
        <p:nvPicPr>
          <p:cNvPr id="41" name="Image 40" descr="Une image contenant capture d’écran, texte, ligne, Police&#10;&#10;Le contenu généré par l’IA peut être incorrect.">
            <a:extLst>
              <a:ext uri="{FF2B5EF4-FFF2-40B4-BE49-F238E27FC236}">
                <a16:creationId xmlns:a16="http://schemas.microsoft.com/office/drawing/2014/main" id="{00DB0067-0F19-A28F-8DD1-B4EBBA2B8F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870" y="4080534"/>
            <a:ext cx="5578130" cy="882123"/>
          </a:xfrm>
          <a:prstGeom prst="rect">
            <a:avLst/>
          </a:prstGeom>
        </p:spPr>
      </p:pic>
      <p:cxnSp>
        <p:nvCxnSpPr>
          <p:cNvPr id="43" name="Connecteur droit avec flèche 42">
            <a:extLst>
              <a:ext uri="{FF2B5EF4-FFF2-40B4-BE49-F238E27FC236}">
                <a16:creationId xmlns:a16="http://schemas.microsoft.com/office/drawing/2014/main" id="{BA76FA0E-918B-C4A5-1E68-8CB5FFE90620}"/>
              </a:ext>
            </a:extLst>
          </p:cNvPr>
          <p:cNvCxnSpPr>
            <a:cxnSpLocks/>
          </p:cNvCxnSpPr>
          <p:nvPr/>
        </p:nvCxnSpPr>
        <p:spPr>
          <a:xfrm flipH="1">
            <a:off x="3778226" y="2085139"/>
            <a:ext cx="2656028" cy="0"/>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eur droit avec flèche 32">
            <a:extLst>
              <a:ext uri="{FF2B5EF4-FFF2-40B4-BE49-F238E27FC236}">
                <a16:creationId xmlns:a16="http://schemas.microsoft.com/office/drawing/2014/main" id="{9793E382-CFAF-5EF9-0A8C-FC4F0E6433E5}"/>
              </a:ext>
            </a:extLst>
          </p:cNvPr>
          <p:cNvCxnSpPr>
            <a:cxnSpLocks/>
          </p:cNvCxnSpPr>
          <p:nvPr/>
        </p:nvCxnSpPr>
        <p:spPr>
          <a:xfrm flipH="1">
            <a:off x="4914900" y="4249882"/>
            <a:ext cx="1526369" cy="259456"/>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pic>
        <p:nvPicPr>
          <p:cNvPr id="50" name="Image 49" descr="Une image contenant texte, capture d’écran, Police&#10;&#10;Le contenu généré par l’IA peut être incorrect.">
            <a:extLst>
              <a:ext uri="{FF2B5EF4-FFF2-40B4-BE49-F238E27FC236}">
                <a16:creationId xmlns:a16="http://schemas.microsoft.com/office/drawing/2014/main" id="{83EC3EEE-F576-BAFA-4D0B-E539EC7B53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1269" y="4911901"/>
            <a:ext cx="5022165" cy="1463040"/>
          </a:xfrm>
          <a:prstGeom prst="rect">
            <a:avLst/>
          </a:prstGeom>
        </p:spPr>
      </p:pic>
      <p:cxnSp>
        <p:nvCxnSpPr>
          <p:cNvPr id="52" name="Connecteur droit avec flèche 51">
            <a:extLst>
              <a:ext uri="{FF2B5EF4-FFF2-40B4-BE49-F238E27FC236}">
                <a16:creationId xmlns:a16="http://schemas.microsoft.com/office/drawing/2014/main" id="{A08BE50B-8502-64E1-349F-F94784CB5859}"/>
              </a:ext>
            </a:extLst>
          </p:cNvPr>
          <p:cNvCxnSpPr>
            <a:cxnSpLocks/>
          </p:cNvCxnSpPr>
          <p:nvPr/>
        </p:nvCxnSpPr>
        <p:spPr>
          <a:xfrm>
            <a:off x="9967725" y="4322618"/>
            <a:ext cx="1031979" cy="736830"/>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
        <p:nvSpPr>
          <p:cNvPr id="9" name="ZoneTexte 8">
            <a:extLst>
              <a:ext uri="{FF2B5EF4-FFF2-40B4-BE49-F238E27FC236}">
                <a16:creationId xmlns:a16="http://schemas.microsoft.com/office/drawing/2014/main" id="{CDC4305F-08D2-EB06-1CA9-2051B5DA81D8}"/>
              </a:ext>
            </a:extLst>
          </p:cNvPr>
          <p:cNvSpPr txBox="1"/>
          <p:nvPr/>
        </p:nvSpPr>
        <p:spPr>
          <a:xfrm>
            <a:off x="528411" y="5636277"/>
            <a:ext cx="5916386" cy="738664"/>
          </a:xfrm>
          <a:prstGeom prst="rect">
            <a:avLst/>
          </a:prstGeom>
          <a:noFill/>
        </p:spPr>
        <p:txBody>
          <a:bodyPr wrap="square">
            <a:spAutoFit/>
          </a:bodyPr>
          <a:lstStyle/>
          <a:p>
            <a:r>
              <a:rPr lang="fr-FR" altLang="fr-FR" sz="1800" dirty="0"/>
              <a:t>*</a:t>
            </a:r>
            <a:r>
              <a:rPr lang="fr-FR" altLang="fr-FR" sz="1200" dirty="0"/>
              <a:t>Sans le décorateur la fonction </a:t>
            </a:r>
            <a:r>
              <a:rPr lang="fr-FR" altLang="fr-FR" sz="1200" dirty="0" err="1"/>
              <a:t>featurize_udf</a:t>
            </a:r>
            <a:r>
              <a:rPr lang="fr-FR" altLang="fr-FR" sz="1200" dirty="0"/>
              <a:t> serait traitée comme une fonction</a:t>
            </a:r>
          </a:p>
          <a:p>
            <a:r>
              <a:rPr lang="fr-FR" sz="1200" dirty="0"/>
              <a:t>Python classique et ne pourrait pas être utilisée dans un environnement de calcul distribué</a:t>
            </a:r>
          </a:p>
        </p:txBody>
      </p:sp>
    </p:spTree>
    <p:extLst>
      <p:ext uri="{BB962C8B-B14F-4D97-AF65-F5344CB8AC3E}">
        <p14:creationId xmlns:p14="http://schemas.microsoft.com/office/powerpoint/2010/main" val="21789669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A9E809-22EE-C4EE-739D-9F7D3BCAE334}"/>
            </a:ext>
          </a:extLst>
        </p:cNvPr>
        <p:cNvGrpSpPr/>
        <p:nvPr/>
      </p:nvGrpSpPr>
      <p:grpSpPr>
        <a:xfrm>
          <a:off x="0" y="0"/>
          <a:ext cx="0" cy="0"/>
          <a:chOff x="0" y="0"/>
          <a:chExt cx="0" cy="0"/>
        </a:xfrm>
      </p:grpSpPr>
      <p:sp>
        <p:nvSpPr>
          <p:cNvPr id="18" name="Freeform: Shape 20">
            <a:extLst>
              <a:ext uri="{FF2B5EF4-FFF2-40B4-BE49-F238E27FC236}">
                <a16:creationId xmlns:a16="http://schemas.microsoft.com/office/drawing/2014/main" id="{87534A9F-00A5-CF6C-555A-8F82FE5CC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9" name="Rectangle 18">
            <a:extLst>
              <a:ext uri="{FF2B5EF4-FFF2-40B4-BE49-F238E27FC236}">
                <a16:creationId xmlns:a16="http://schemas.microsoft.com/office/drawing/2014/main" id="{7402DC3E-BAD4-C194-2515-87027DB68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A5DC52E-FB24-B5C8-94EA-A4F437511A43}"/>
              </a:ext>
            </a:extLst>
          </p:cNvPr>
          <p:cNvSpPr>
            <a:spLocks noGrp="1"/>
          </p:cNvSpPr>
          <p:nvPr>
            <p:ph type="title"/>
          </p:nvPr>
        </p:nvSpPr>
        <p:spPr>
          <a:xfrm>
            <a:off x="5440680" y="978408"/>
            <a:ext cx="6181344" cy="1463040"/>
          </a:xfrm>
        </p:spPr>
        <p:txBody>
          <a:bodyPr vert="horz" lIns="91440" tIns="45720" rIns="91440" bIns="45720" rtlCol="0" anchor="t">
            <a:normAutofit/>
          </a:bodyPr>
          <a:lstStyle/>
          <a:p>
            <a:pPr algn="r"/>
            <a:r>
              <a:rPr lang="en-US" dirty="0"/>
              <a:t>Réduction PCA</a:t>
            </a:r>
            <a:endParaRPr lang="en-US" b="1"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4AB1CBAB-B6C3-2C9B-28B4-731B51A80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0" y="508090"/>
            <a:ext cx="619048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5">
            <a:extLst>
              <a:ext uri="{FF2B5EF4-FFF2-40B4-BE49-F238E27FC236}">
                <a16:creationId xmlns:a16="http://schemas.microsoft.com/office/drawing/2014/main" id="{EA7BC618-36F1-2767-082F-6AFB50C6CCED}"/>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18</a:t>
            </a:fld>
            <a:endParaRPr lang="en-US" dirty="0"/>
          </a:p>
        </p:txBody>
      </p:sp>
      <p:pic>
        <p:nvPicPr>
          <p:cNvPr id="7" name="Image 6" descr="Une image contenant texte, capture d’écran, Police&#10;&#10;Le contenu généré par l’IA peut être incorrect.">
            <a:extLst>
              <a:ext uri="{FF2B5EF4-FFF2-40B4-BE49-F238E27FC236}">
                <a16:creationId xmlns:a16="http://schemas.microsoft.com/office/drawing/2014/main" id="{B120ECFB-19C2-C3BD-6BD3-BB423D9F9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68" y="944360"/>
            <a:ext cx="5882522" cy="1497087"/>
          </a:xfrm>
          <a:prstGeom prst="rect">
            <a:avLst/>
          </a:prstGeom>
        </p:spPr>
      </p:pic>
      <p:pic>
        <p:nvPicPr>
          <p:cNvPr id="8" name="Image 7" descr="Une image contenant texte, capture d’écran, Police&#10;&#10;Le contenu généré par l’IA peut être incorrect.">
            <a:extLst>
              <a:ext uri="{FF2B5EF4-FFF2-40B4-BE49-F238E27FC236}">
                <a16:creationId xmlns:a16="http://schemas.microsoft.com/office/drawing/2014/main" id="{B83F1E8D-0B70-F62C-442C-44A1B574B3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868" y="2538825"/>
            <a:ext cx="5882521" cy="1974458"/>
          </a:xfrm>
          <a:prstGeom prst="rect">
            <a:avLst/>
          </a:prstGeom>
        </p:spPr>
      </p:pic>
      <p:pic>
        <p:nvPicPr>
          <p:cNvPr id="9" name="Image 8" descr="Une image contenant texte, Police, capture d’écran&#10;&#10;Le contenu généré par l’IA peut être incorrect.">
            <a:extLst>
              <a:ext uri="{FF2B5EF4-FFF2-40B4-BE49-F238E27FC236}">
                <a16:creationId xmlns:a16="http://schemas.microsoft.com/office/drawing/2014/main" id="{BB1B1F1C-2198-4D60-2FEA-6E5085EA5E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869" y="4618160"/>
            <a:ext cx="5882520" cy="529556"/>
          </a:xfrm>
          <a:prstGeom prst="rect">
            <a:avLst/>
          </a:prstGeom>
        </p:spPr>
      </p:pic>
      <p:pic>
        <p:nvPicPr>
          <p:cNvPr id="10" name="Image 9">
            <a:extLst>
              <a:ext uri="{FF2B5EF4-FFF2-40B4-BE49-F238E27FC236}">
                <a16:creationId xmlns:a16="http://schemas.microsoft.com/office/drawing/2014/main" id="{1371DD5A-6B9D-A49D-B65D-596EE23B59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868" y="5966793"/>
            <a:ext cx="5882520" cy="452294"/>
          </a:xfrm>
          <a:prstGeom prst="rect">
            <a:avLst/>
          </a:prstGeom>
        </p:spPr>
      </p:pic>
      <p:cxnSp>
        <p:nvCxnSpPr>
          <p:cNvPr id="12" name="Connecteur droit avec flèche 11">
            <a:extLst>
              <a:ext uri="{FF2B5EF4-FFF2-40B4-BE49-F238E27FC236}">
                <a16:creationId xmlns:a16="http://schemas.microsoft.com/office/drawing/2014/main" id="{89558DF6-E64A-1BF9-5A8F-8A699A4892EC}"/>
              </a:ext>
            </a:extLst>
          </p:cNvPr>
          <p:cNvCxnSpPr>
            <a:cxnSpLocks/>
            <a:stCxn id="14" idx="1"/>
          </p:cNvCxnSpPr>
          <p:nvPr/>
        </p:nvCxnSpPr>
        <p:spPr>
          <a:xfrm flipH="1">
            <a:off x="3822085" y="2127239"/>
            <a:ext cx="2790588" cy="0"/>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
        <p:nvSpPr>
          <p:cNvPr id="14" name="ZoneTexte 13">
            <a:extLst>
              <a:ext uri="{FF2B5EF4-FFF2-40B4-BE49-F238E27FC236}">
                <a16:creationId xmlns:a16="http://schemas.microsoft.com/office/drawing/2014/main" id="{FB0F900E-95BB-04F1-57E6-2463789BC18C}"/>
              </a:ext>
            </a:extLst>
          </p:cNvPr>
          <p:cNvSpPr txBox="1"/>
          <p:nvPr/>
        </p:nvSpPr>
        <p:spPr>
          <a:xfrm>
            <a:off x="6612673" y="1957962"/>
            <a:ext cx="4792930" cy="338554"/>
          </a:xfrm>
          <a:prstGeom prst="rect">
            <a:avLst/>
          </a:prstGeom>
          <a:noFill/>
        </p:spPr>
        <p:txBody>
          <a:bodyPr wrap="square" rtlCol="0">
            <a:spAutoFit/>
          </a:bodyPr>
          <a:lstStyle/>
          <a:p>
            <a:r>
              <a:rPr lang="fr-FR" sz="1600" b="1" dirty="0"/>
              <a:t>14) </a:t>
            </a:r>
            <a:r>
              <a:rPr lang="fr-FR" sz="1600" dirty="0"/>
              <a:t>Standardisation des données  </a:t>
            </a:r>
          </a:p>
        </p:txBody>
      </p:sp>
      <p:sp>
        <p:nvSpPr>
          <p:cNvPr id="15" name="ZoneTexte 14">
            <a:extLst>
              <a:ext uri="{FF2B5EF4-FFF2-40B4-BE49-F238E27FC236}">
                <a16:creationId xmlns:a16="http://schemas.microsoft.com/office/drawing/2014/main" id="{8E57D7E8-E9DA-17B8-3B8A-D8C6966C17B8}"/>
              </a:ext>
            </a:extLst>
          </p:cNvPr>
          <p:cNvSpPr txBox="1"/>
          <p:nvPr/>
        </p:nvSpPr>
        <p:spPr>
          <a:xfrm>
            <a:off x="6612672" y="2897575"/>
            <a:ext cx="5058119" cy="1815882"/>
          </a:xfrm>
          <a:prstGeom prst="rect">
            <a:avLst/>
          </a:prstGeom>
          <a:noFill/>
        </p:spPr>
        <p:txBody>
          <a:bodyPr wrap="square" rtlCol="0">
            <a:spAutoFit/>
          </a:bodyPr>
          <a:lstStyle/>
          <a:p>
            <a:r>
              <a:rPr lang="fr-FR" sz="1600" b="1" dirty="0"/>
              <a:t>15) </a:t>
            </a:r>
            <a:r>
              <a:rPr lang="fr-FR" sz="1600" dirty="0"/>
              <a:t>PCA effectuée sur la colonne « </a:t>
            </a:r>
            <a:r>
              <a:rPr lang="fr-FR" sz="1600" dirty="0" err="1"/>
              <a:t>scaled_features</a:t>
            </a:r>
            <a:r>
              <a:rPr lang="fr-FR" sz="1600" dirty="0"/>
              <a:t> »</a:t>
            </a:r>
          </a:p>
          <a:p>
            <a:endParaRPr lang="fr-FR" sz="1600" dirty="0"/>
          </a:p>
          <a:p>
            <a:r>
              <a:rPr lang="fr-FR" sz="1600" dirty="0"/>
              <a:t>Conserve </a:t>
            </a:r>
            <a:r>
              <a:rPr lang="fr-FR" sz="1600" b="1" dirty="0"/>
              <a:t>93 composantes principales</a:t>
            </a:r>
            <a:r>
              <a:rPr lang="fr-FR" sz="1600" dirty="0"/>
              <a:t> soit </a:t>
            </a:r>
            <a:r>
              <a:rPr lang="fr-FR" sz="1600" b="1" dirty="0"/>
              <a:t>95%</a:t>
            </a:r>
            <a:r>
              <a:rPr lang="fr-FR" sz="1600" dirty="0"/>
              <a:t> de la variance</a:t>
            </a:r>
          </a:p>
          <a:p>
            <a:endParaRPr lang="fr-FR" sz="1600" dirty="0"/>
          </a:p>
          <a:p>
            <a:r>
              <a:rPr lang="fr-FR" sz="1600" dirty="0"/>
              <a:t>Retourne une colonne « </a:t>
            </a:r>
            <a:r>
              <a:rPr lang="fr-FR" sz="1600" dirty="0" err="1"/>
              <a:t>pca_features</a:t>
            </a:r>
            <a:r>
              <a:rPr lang="fr-FR" sz="1600" dirty="0"/>
              <a:t> » contenant les nouvelles </a:t>
            </a:r>
            <a:r>
              <a:rPr lang="fr-FR" sz="1600" dirty="0" err="1"/>
              <a:t>features</a:t>
            </a:r>
            <a:r>
              <a:rPr lang="fr-FR" sz="1600" dirty="0"/>
              <a:t> réduites  à 93 dimensions</a:t>
            </a:r>
          </a:p>
        </p:txBody>
      </p:sp>
      <p:pic>
        <p:nvPicPr>
          <p:cNvPr id="17" name="Image 16" descr="Une image contenant texte, Police, capture d’écran&#10;&#10;Le contenu généré par l’IA peut être incorrect.">
            <a:extLst>
              <a:ext uri="{FF2B5EF4-FFF2-40B4-BE49-F238E27FC236}">
                <a16:creationId xmlns:a16="http://schemas.microsoft.com/office/drawing/2014/main" id="{9DD09B59-F535-6E5E-1AC9-822CFBCA3C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868" y="5252593"/>
            <a:ext cx="5882520" cy="588468"/>
          </a:xfrm>
          <a:prstGeom prst="rect">
            <a:avLst/>
          </a:prstGeom>
        </p:spPr>
      </p:pic>
      <p:cxnSp>
        <p:nvCxnSpPr>
          <p:cNvPr id="21" name="Connecteur droit avec flèche 20">
            <a:extLst>
              <a:ext uri="{FF2B5EF4-FFF2-40B4-BE49-F238E27FC236}">
                <a16:creationId xmlns:a16="http://schemas.microsoft.com/office/drawing/2014/main" id="{788E3C17-332A-417D-696F-A60060ADEAF3}"/>
              </a:ext>
            </a:extLst>
          </p:cNvPr>
          <p:cNvCxnSpPr>
            <a:cxnSpLocks/>
          </p:cNvCxnSpPr>
          <p:nvPr/>
        </p:nvCxnSpPr>
        <p:spPr>
          <a:xfrm flipH="1">
            <a:off x="3579541" y="3104830"/>
            <a:ext cx="3033132" cy="731190"/>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cxnSp>
        <p:nvCxnSpPr>
          <p:cNvPr id="22" name="Connecteur droit avec flèche 21">
            <a:extLst>
              <a:ext uri="{FF2B5EF4-FFF2-40B4-BE49-F238E27FC236}">
                <a16:creationId xmlns:a16="http://schemas.microsoft.com/office/drawing/2014/main" id="{CEEDAAAB-F155-5D75-42DC-380B937DD109}"/>
              </a:ext>
            </a:extLst>
          </p:cNvPr>
          <p:cNvCxnSpPr>
            <a:cxnSpLocks/>
          </p:cNvCxnSpPr>
          <p:nvPr/>
        </p:nvCxnSpPr>
        <p:spPr>
          <a:xfrm flipH="1">
            <a:off x="4989965" y="3663827"/>
            <a:ext cx="1674984" cy="1874505"/>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
        <p:nvSpPr>
          <p:cNvPr id="23" name="ZoneTexte 22">
            <a:extLst>
              <a:ext uri="{FF2B5EF4-FFF2-40B4-BE49-F238E27FC236}">
                <a16:creationId xmlns:a16="http://schemas.microsoft.com/office/drawing/2014/main" id="{0CDE4E91-D9F9-3A74-D323-44CBC238D0A8}"/>
              </a:ext>
            </a:extLst>
          </p:cNvPr>
          <p:cNvSpPr txBox="1"/>
          <p:nvPr/>
        </p:nvSpPr>
        <p:spPr>
          <a:xfrm>
            <a:off x="6664949" y="4899787"/>
            <a:ext cx="4792930" cy="584775"/>
          </a:xfrm>
          <a:prstGeom prst="rect">
            <a:avLst/>
          </a:prstGeom>
          <a:noFill/>
        </p:spPr>
        <p:txBody>
          <a:bodyPr wrap="square" rtlCol="0">
            <a:spAutoFit/>
          </a:bodyPr>
          <a:lstStyle/>
          <a:p>
            <a:r>
              <a:rPr lang="fr-FR" sz="1600" b="1" dirty="0"/>
              <a:t>16) </a:t>
            </a:r>
            <a:r>
              <a:rPr lang="fr-FR" sz="1600" dirty="0"/>
              <a:t>Sauvegarde des résultats au format parquet dans un premier temps puis au format csv</a:t>
            </a:r>
          </a:p>
        </p:txBody>
      </p:sp>
      <p:cxnSp>
        <p:nvCxnSpPr>
          <p:cNvPr id="24" name="Connecteur droit avec flèche 23">
            <a:extLst>
              <a:ext uri="{FF2B5EF4-FFF2-40B4-BE49-F238E27FC236}">
                <a16:creationId xmlns:a16="http://schemas.microsoft.com/office/drawing/2014/main" id="{01A82ED2-0538-6162-1CB6-DFF3B827F27C}"/>
              </a:ext>
            </a:extLst>
          </p:cNvPr>
          <p:cNvCxnSpPr>
            <a:cxnSpLocks/>
            <a:stCxn id="23" idx="1"/>
          </p:cNvCxnSpPr>
          <p:nvPr/>
        </p:nvCxnSpPr>
        <p:spPr>
          <a:xfrm flipH="1">
            <a:off x="5933209" y="5192175"/>
            <a:ext cx="731740" cy="993087"/>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
        <p:nvSpPr>
          <p:cNvPr id="26" name="Espace réservé de la date 2">
            <a:extLst>
              <a:ext uri="{FF2B5EF4-FFF2-40B4-BE49-F238E27FC236}">
                <a16:creationId xmlns:a16="http://schemas.microsoft.com/office/drawing/2014/main" id="{98CB102A-B09A-9577-59E6-1870222E47B6}"/>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pic>
        <p:nvPicPr>
          <p:cNvPr id="5" name="Image 4">
            <a:extLst>
              <a:ext uri="{FF2B5EF4-FFF2-40B4-BE49-F238E27FC236}">
                <a16:creationId xmlns:a16="http://schemas.microsoft.com/office/drawing/2014/main" id="{4FC0CE3F-3F57-0E20-C8A7-07D74A5DE0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7589" y="6000141"/>
            <a:ext cx="5534161" cy="418946"/>
          </a:xfrm>
          <a:prstGeom prst="rect">
            <a:avLst/>
          </a:prstGeom>
        </p:spPr>
      </p:pic>
      <p:cxnSp>
        <p:nvCxnSpPr>
          <p:cNvPr id="16" name="Connecteur droit avec flèche 15">
            <a:extLst>
              <a:ext uri="{FF2B5EF4-FFF2-40B4-BE49-F238E27FC236}">
                <a16:creationId xmlns:a16="http://schemas.microsoft.com/office/drawing/2014/main" id="{7883F455-728A-D19B-2250-13944E3CFBAC}"/>
              </a:ext>
            </a:extLst>
          </p:cNvPr>
          <p:cNvCxnSpPr>
            <a:cxnSpLocks/>
          </p:cNvCxnSpPr>
          <p:nvPr/>
        </p:nvCxnSpPr>
        <p:spPr>
          <a:xfrm>
            <a:off x="10309417" y="5421729"/>
            <a:ext cx="486738" cy="763533"/>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141904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Rectangle 20">
            <a:extLst>
              <a:ext uri="{FF2B5EF4-FFF2-40B4-BE49-F238E27FC236}">
                <a16:creationId xmlns:a16="http://schemas.microsoft.com/office/drawing/2014/main" id="{67A7C490-FB0D-4946-BDB7-1CF2F58DA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1">
            <a:extLst>
              <a:ext uri="{FF2B5EF4-FFF2-40B4-BE49-F238E27FC236}">
                <a16:creationId xmlns:a16="http://schemas.microsoft.com/office/drawing/2014/main" id="{EB55240B-5961-D1F2-6340-9AA23F7FCBBE}"/>
              </a:ext>
            </a:extLst>
          </p:cNvPr>
          <p:cNvSpPr txBox="1">
            <a:spLocks/>
          </p:cNvSpPr>
          <p:nvPr/>
        </p:nvSpPr>
        <p:spPr>
          <a:xfrm>
            <a:off x="517870" y="978408"/>
            <a:ext cx="6117661" cy="304732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spcAft>
                <a:spcPts val="600"/>
              </a:spcAft>
            </a:pPr>
            <a:r>
              <a:rPr lang="en-US" dirty="0" err="1"/>
              <a:t>Démonstration</a:t>
            </a:r>
            <a:r>
              <a:rPr lang="en-US" dirty="0"/>
              <a:t> de </a:t>
            </a:r>
            <a:r>
              <a:rPr lang="en-US" dirty="0" err="1"/>
              <a:t>l’exécution</a:t>
            </a:r>
            <a:r>
              <a:rPr lang="en-US" dirty="0"/>
              <a:t> du script sur le cloud</a:t>
            </a:r>
          </a:p>
        </p:txBody>
      </p:sp>
      <p:sp>
        <p:nvSpPr>
          <p:cNvPr id="22" name="Rectangle 2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texte, Police, logo, Graphique&#10;&#10;Le contenu généré par l’IA peut être incorrect.">
            <a:extLst>
              <a:ext uri="{FF2B5EF4-FFF2-40B4-BE49-F238E27FC236}">
                <a16:creationId xmlns:a16="http://schemas.microsoft.com/office/drawing/2014/main" id="{A7A4A7E6-F21F-84DE-CE54-CFA8AE2A84A1}"/>
              </a:ext>
            </a:extLst>
          </p:cNvPr>
          <p:cNvPicPr>
            <a:picLocks noChangeAspect="1"/>
          </p:cNvPicPr>
          <p:nvPr/>
        </p:nvPicPr>
        <p:blipFill>
          <a:blip r:embed="rId2"/>
          <a:stretch>
            <a:fillRect/>
          </a:stretch>
        </p:blipFill>
        <p:spPr>
          <a:xfrm>
            <a:off x="8329520" y="3929260"/>
            <a:ext cx="2294708" cy="2190403"/>
          </a:xfrm>
          <a:prstGeom prst="rect">
            <a:avLst/>
          </a:prstGeom>
        </p:spPr>
      </p:pic>
      <p:sp>
        <p:nvSpPr>
          <p:cNvPr id="18" name="Rectangle 17">
            <a:extLst>
              <a:ext uri="{FF2B5EF4-FFF2-40B4-BE49-F238E27FC236}">
                <a16:creationId xmlns:a16="http://schemas.microsoft.com/office/drawing/2014/main" id="{F261CD1D-C921-4DD4-B856-8EA1D71A4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49513" y="6209925"/>
            <a:ext cx="445472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space réservé du numéro de diapositive 5">
            <a:extLst>
              <a:ext uri="{FF2B5EF4-FFF2-40B4-BE49-F238E27FC236}">
                <a16:creationId xmlns:a16="http://schemas.microsoft.com/office/drawing/2014/main" id="{97609F53-2272-8656-C1FA-A70631A6DC20}"/>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19</a:t>
            </a:fld>
            <a:endParaRPr lang="en-US" dirty="0"/>
          </a:p>
        </p:txBody>
      </p:sp>
      <p:sp>
        <p:nvSpPr>
          <p:cNvPr id="7" name="Espace réservé de la date 2">
            <a:extLst>
              <a:ext uri="{FF2B5EF4-FFF2-40B4-BE49-F238E27FC236}">
                <a16:creationId xmlns:a16="http://schemas.microsoft.com/office/drawing/2014/main" id="{3E2B8CBF-4EC2-5CFF-15A2-8137EAB50DC3}"/>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pic>
        <p:nvPicPr>
          <p:cNvPr id="8" name="Image 7" descr="Une image contenant texte, Police, logo, Graphique&#10;&#10;Le contenu généré par l’IA peut être incorrect.">
            <a:extLst>
              <a:ext uri="{FF2B5EF4-FFF2-40B4-BE49-F238E27FC236}">
                <a16:creationId xmlns:a16="http://schemas.microsoft.com/office/drawing/2014/main" id="{8A42DCA4-3EB5-AB94-276F-61B060397036}"/>
              </a:ext>
            </a:extLst>
          </p:cNvPr>
          <p:cNvPicPr>
            <a:picLocks noChangeAspect="1"/>
          </p:cNvPicPr>
          <p:nvPr/>
        </p:nvPicPr>
        <p:blipFill>
          <a:blip r:embed="rId3"/>
          <a:stretch>
            <a:fillRect/>
          </a:stretch>
        </p:blipFill>
        <p:spPr>
          <a:xfrm>
            <a:off x="521208" y="3702921"/>
            <a:ext cx="4111462" cy="2643082"/>
          </a:xfrm>
          <a:prstGeom prst="rect">
            <a:avLst/>
          </a:prstGeom>
        </p:spPr>
      </p:pic>
      <p:pic>
        <p:nvPicPr>
          <p:cNvPr id="2" name="Image 1">
            <a:extLst>
              <a:ext uri="{FF2B5EF4-FFF2-40B4-BE49-F238E27FC236}">
                <a16:creationId xmlns:a16="http://schemas.microsoft.com/office/drawing/2014/main" id="{D28D6A5D-675E-728C-B537-3C7C93F41422}"/>
              </a:ext>
            </a:extLst>
          </p:cNvPr>
          <p:cNvPicPr>
            <a:picLocks noChangeAspect="1"/>
          </p:cNvPicPr>
          <p:nvPr/>
        </p:nvPicPr>
        <p:blipFill>
          <a:blip r:embed="rId4"/>
          <a:stretch>
            <a:fillRect/>
          </a:stretch>
        </p:blipFill>
        <p:spPr>
          <a:xfrm>
            <a:off x="8788927" y="657369"/>
            <a:ext cx="2915309" cy="786671"/>
          </a:xfrm>
          <a:prstGeom prst="rect">
            <a:avLst/>
          </a:prstGeom>
        </p:spPr>
      </p:pic>
    </p:spTree>
    <p:extLst>
      <p:ext uri="{BB962C8B-B14F-4D97-AF65-F5344CB8AC3E}">
        <p14:creationId xmlns:p14="http://schemas.microsoft.com/office/powerpoint/2010/main" val="144712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8C1D8EF9-194D-A9E0-87A5-2B0F90ECF483}"/>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000" b="1" kern="1200" dirty="0" err="1">
                <a:solidFill>
                  <a:schemeClr val="tx1"/>
                </a:solidFill>
                <a:latin typeface="+mj-lt"/>
                <a:ea typeface="+mj-ea"/>
                <a:cs typeface="+mj-cs"/>
              </a:rPr>
              <a:t>Problématique</a:t>
            </a:r>
            <a:endParaRPr lang="en-US" sz="4000" b="1" kern="1200" dirty="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70414657-D76E-409C-63A9-7C99F7C1712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0921" y="1900637"/>
            <a:ext cx="7903735" cy="4289213"/>
          </a:xfrm>
        </p:spPr>
        <p:txBody>
          <a:bodyPr>
            <a:noAutofit/>
          </a:bodyPr>
          <a:lstStyle/>
          <a:p>
            <a:pPr marL="0" indent="0">
              <a:spcBef>
                <a:spcPts val="2500"/>
              </a:spcBef>
              <a:buNone/>
            </a:pPr>
            <a:r>
              <a:rPr lang="fr-FR" sz="2000" b="1" dirty="0">
                <a:solidFill>
                  <a:srgbClr val="271A38"/>
                </a:solidFill>
              </a:rPr>
              <a:t>Projet</a:t>
            </a:r>
            <a:endParaRPr lang="fr-FR" sz="2000" b="1" dirty="0"/>
          </a:p>
          <a:p>
            <a:pPr marL="0" lvl="1" indent="0">
              <a:buNone/>
            </a:pPr>
            <a:r>
              <a:rPr lang="fr-FR" dirty="0"/>
              <a:t>Application + moteur de classification d’images de fruits permettant à l’utilisateur de prendre en photo un fruit et d’obtenir des informations détaillées.</a:t>
            </a:r>
          </a:p>
          <a:p>
            <a:pPr marL="0" lvl="1" indent="0">
              <a:buNone/>
            </a:pPr>
            <a:endParaRPr lang="fr-FR" dirty="0"/>
          </a:p>
          <a:p>
            <a:pPr marL="0" lvl="1" indent="0">
              <a:buNone/>
            </a:pPr>
            <a:r>
              <a:rPr lang="fr-FR" sz="2000" b="1" dirty="0"/>
              <a:t>Objectifs</a:t>
            </a:r>
          </a:p>
          <a:p>
            <a:pPr marL="742950" lvl="2" indent="-285750"/>
            <a:r>
              <a:rPr lang="fr-FR" sz="1600" dirty="0"/>
              <a:t>Se faire connaître </a:t>
            </a:r>
          </a:p>
          <a:p>
            <a:pPr marL="742950" lvl="2" indent="-285750"/>
            <a:r>
              <a:rPr lang="fr-FR" sz="1600" dirty="0"/>
              <a:t>Sensibiliser le grand public à la biodiversité des fruits</a:t>
            </a:r>
          </a:p>
          <a:p>
            <a:pPr marL="742950" lvl="2" indent="-285750"/>
            <a:r>
              <a:rPr lang="fr-FR" sz="1600" dirty="0"/>
              <a:t>Préparer le terrain pour un futur projet de robot cueilleur</a:t>
            </a:r>
            <a:endParaRPr lang="fr-FR" sz="1800" dirty="0"/>
          </a:p>
          <a:p>
            <a:pPr marL="0" lvl="1" indent="0">
              <a:buNone/>
            </a:pPr>
            <a:r>
              <a:rPr lang="fr-FR" sz="2000" b="1" dirty="0"/>
              <a:t>Mission</a:t>
            </a:r>
          </a:p>
          <a:p>
            <a:pPr marL="742950" lvl="2" indent="-285750"/>
            <a:r>
              <a:rPr lang="fr-FR" sz="1600" dirty="0"/>
              <a:t>Extraction des </a:t>
            </a:r>
            <a:r>
              <a:rPr lang="fr-FR" sz="1600" dirty="0" err="1"/>
              <a:t>features</a:t>
            </a:r>
            <a:r>
              <a:rPr lang="fr-FR" sz="1600" dirty="0"/>
              <a:t> image via Transfer Learning</a:t>
            </a:r>
          </a:p>
          <a:p>
            <a:pPr marL="742950" lvl="2" indent="-285750"/>
            <a:r>
              <a:rPr lang="fr-FR" sz="1600" dirty="0"/>
              <a:t>Réduction de dimension</a:t>
            </a:r>
          </a:p>
          <a:p>
            <a:pPr marL="742950" lvl="2" indent="-285750"/>
            <a:r>
              <a:rPr lang="fr-FR" sz="1600" dirty="0"/>
              <a:t>Traitement des images en local puis dans le cloud</a:t>
            </a:r>
          </a:p>
          <a:p>
            <a:pPr marL="0" lvl="1" indent="0">
              <a:buNone/>
            </a:pPr>
            <a:endParaRPr lang="fr-FR" sz="1800" dirty="0"/>
          </a:p>
        </p:txBody>
      </p:sp>
      <p:sp>
        <p:nvSpPr>
          <p:cNvPr id="3" name="Espace réservé de la date 2">
            <a:extLst>
              <a:ext uri="{FF2B5EF4-FFF2-40B4-BE49-F238E27FC236}">
                <a16:creationId xmlns:a16="http://schemas.microsoft.com/office/drawing/2014/main" id="{9C795F5D-9354-3969-56F4-11D71531E664}"/>
              </a:ext>
            </a:extLst>
          </p:cNvPr>
          <p:cNvSpPr>
            <a:spLocks noGrp="1"/>
          </p:cNvSpPr>
          <p:nvPr>
            <p:ph type="dt" sz="half" idx="10"/>
          </p:nvPr>
        </p:nvSpPr>
        <p:spPr/>
        <p:txBody>
          <a:bodyPr/>
          <a:lstStyle/>
          <a:p>
            <a:fld id="{08A0E1CF-4660-4B6B-AFF8-4628D7B2B1ED}" type="datetime1">
              <a:rPr lang="fr-FR" smtClean="0"/>
              <a:t>17/05/2025</a:t>
            </a:fld>
            <a:endParaRPr lang="en-US" dirty="0"/>
          </a:p>
        </p:txBody>
      </p:sp>
      <p:sp>
        <p:nvSpPr>
          <p:cNvPr id="6" name="Espace réservé du numéro de diapositive 5">
            <a:extLst>
              <a:ext uri="{FF2B5EF4-FFF2-40B4-BE49-F238E27FC236}">
                <a16:creationId xmlns:a16="http://schemas.microsoft.com/office/drawing/2014/main" id="{9777BFDA-C2B3-F98D-B80D-150BBF037AD9}"/>
              </a:ext>
            </a:extLst>
          </p:cNvPr>
          <p:cNvSpPr>
            <a:spLocks noGrp="1"/>
          </p:cNvSpPr>
          <p:nvPr>
            <p:ph type="sldNum" sz="quarter" idx="12"/>
          </p:nvPr>
        </p:nvSpPr>
        <p:spPr/>
        <p:txBody>
          <a:bodyPr/>
          <a:lstStyle/>
          <a:p>
            <a:fld id="{148CC95F-0247-41B6-91CF-DC97C76A7088}" type="slidenum">
              <a:rPr lang="en-US" smtClean="0"/>
              <a:t>2</a:t>
            </a:fld>
            <a:endParaRPr lang="en-US" dirty="0"/>
          </a:p>
        </p:txBody>
      </p:sp>
      <p:sp>
        <p:nvSpPr>
          <p:cNvPr id="11" name="ZoneTexte 10">
            <a:extLst>
              <a:ext uri="{FF2B5EF4-FFF2-40B4-BE49-F238E27FC236}">
                <a16:creationId xmlns:a16="http://schemas.microsoft.com/office/drawing/2014/main" id="{4289899C-B2E9-72C3-68F8-6BDD311D2F8E}"/>
              </a:ext>
            </a:extLst>
          </p:cNvPr>
          <p:cNvSpPr txBox="1"/>
          <p:nvPr/>
        </p:nvSpPr>
        <p:spPr>
          <a:xfrm>
            <a:off x="6240385" y="5051077"/>
            <a:ext cx="5370383" cy="1138773"/>
          </a:xfrm>
          <a:prstGeom prst="rect">
            <a:avLst/>
          </a:prstGeom>
          <a:noFill/>
        </p:spPr>
        <p:txBody>
          <a:bodyPr wrap="square">
            <a:spAutoFit/>
          </a:bodyPr>
          <a:lstStyle/>
          <a:p>
            <a:pPr marL="0" lvl="1" indent="0">
              <a:buNone/>
            </a:pPr>
            <a:r>
              <a:rPr lang="fr-FR" sz="2000" b="1" dirty="0"/>
              <a:t>Contrainte</a:t>
            </a:r>
            <a:endParaRPr lang="fr-FR" sz="2000" dirty="0"/>
          </a:p>
          <a:p>
            <a:pPr marL="0" lvl="1"/>
            <a:r>
              <a:rPr lang="fr-FR" sz="1600" dirty="0"/>
              <a:t>Mise en </a:t>
            </a:r>
            <a:r>
              <a:rPr lang="fr-FR" sz="1600" dirty="0" err="1"/>
              <a:t>oeuvre</a:t>
            </a:r>
            <a:r>
              <a:rPr lang="fr-FR" sz="1600" dirty="0"/>
              <a:t> d’une architecture Big Data qui permettra à l’application de s’adapter à la croissance du nombre d’utilisateurs</a:t>
            </a:r>
          </a:p>
        </p:txBody>
      </p:sp>
      <p:pic>
        <p:nvPicPr>
          <p:cNvPr id="15" name="Espace réservé du contenu 6" descr="Photo en gros plan d’un smartphone à la main avec l’application ouverte de reconnaissance des légumes et des fruits. Une femme méconnaissable scanne du citron sur le marché avec l’application téléphonique, qui montre la valeur nutritionnelle, les bienfaits pour la santé et les recettes de repas.">
            <a:extLst>
              <a:ext uri="{FF2B5EF4-FFF2-40B4-BE49-F238E27FC236}">
                <a16:creationId xmlns:a16="http://schemas.microsoft.com/office/drawing/2014/main" id="{927B8722-8175-4F3E-B50D-C5B295144440}"/>
              </a:ext>
            </a:extLst>
          </p:cNvPr>
          <p:cNvPicPr>
            <a:picLocks noGrp="1" noChangeAspect="1"/>
          </p:cNvPicPr>
          <p:nvPr>
            <p:ph sz="half" idx="1"/>
          </p:nvPr>
        </p:nvPicPr>
        <p:blipFill>
          <a:blip r:embed="rId3"/>
          <a:srcRect l="25133" r="26594" b="1"/>
          <a:stretch/>
        </p:blipFill>
        <p:spPr>
          <a:xfrm>
            <a:off x="8511376" y="517810"/>
            <a:ext cx="3179988" cy="4397181"/>
          </a:xfrm>
          <a:prstGeom prst="rect">
            <a:avLst/>
          </a:prstGeom>
        </p:spPr>
      </p:pic>
    </p:spTree>
    <p:extLst>
      <p:ext uri="{BB962C8B-B14F-4D97-AF65-F5344CB8AC3E}">
        <p14:creationId xmlns:p14="http://schemas.microsoft.com/office/powerpoint/2010/main" val="87505381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3C6836-B18D-F5C7-214F-A56E23F9D329}"/>
            </a:ext>
          </a:extLst>
        </p:cNvPr>
        <p:cNvGrpSpPr/>
        <p:nvPr/>
      </p:nvGrpSpPr>
      <p:grpSpPr>
        <a:xfrm>
          <a:off x="0" y="0"/>
          <a:ext cx="0" cy="0"/>
          <a:chOff x="0" y="0"/>
          <a:chExt cx="0" cy="0"/>
        </a:xfrm>
      </p:grpSpPr>
      <p:sp>
        <p:nvSpPr>
          <p:cNvPr id="22" name="Freeform: Shape 21">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E8BAA160-18A6-38AE-4699-2AD01EF53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B748715-ED15-21A7-DC02-29C39E70F825}"/>
              </a:ext>
            </a:extLst>
          </p:cNvPr>
          <p:cNvSpPr>
            <a:spLocks noGrp="1"/>
          </p:cNvSpPr>
          <p:nvPr>
            <p:ph type="title"/>
          </p:nvPr>
        </p:nvSpPr>
        <p:spPr>
          <a:xfrm>
            <a:off x="521208" y="978408"/>
            <a:ext cx="11155680" cy="1463040"/>
          </a:xfrm>
        </p:spPr>
        <p:txBody>
          <a:bodyPr vert="horz" lIns="91440" tIns="45720" rIns="91440" bIns="45720" rtlCol="0" anchor="t">
            <a:normAutofit/>
          </a:bodyPr>
          <a:lstStyle/>
          <a:p>
            <a:r>
              <a:rPr lang="en-US" b="1" kern="1200" dirty="0" err="1">
                <a:solidFill>
                  <a:schemeClr val="tx1"/>
                </a:solidFill>
                <a:latin typeface="+mj-lt"/>
                <a:ea typeface="+mj-ea"/>
                <a:cs typeface="+mj-cs"/>
              </a:rPr>
              <a:t>Synthèse</a:t>
            </a:r>
            <a:r>
              <a:rPr lang="en-US" b="1" kern="1200" dirty="0">
                <a:solidFill>
                  <a:schemeClr val="tx1"/>
                </a:solidFill>
                <a:latin typeface="+mj-lt"/>
                <a:ea typeface="+mj-ea"/>
                <a:cs typeface="+mj-cs"/>
              </a:rPr>
              <a:t> et conclusion</a:t>
            </a:r>
          </a:p>
        </p:txBody>
      </p:sp>
      <p:sp>
        <p:nvSpPr>
          <p:cNvPr id="28" name="Rectangle 27">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ZoneTexte 3">
            <a:extLst>
              <a:ext uri="{FF2B5EF4-FFF2-40B4-BE49-F238E27FC236}">
                <a16:creationId xmlns:a16="http://schemas.microsoft.com/office/drawing/2014/main" id="{FBB64501-61C5-D13D-8E85-5E65DBA33FFA}"/>
              </a:ext>
            </a:extLst>
          </p:cNvPr>
          <p:cNvGraphicFramePr/>
          <p:nvPr>
            <p:extLst>
              <p:ext uri="{D42A27DB-BD31-4B8C-83A1-F6EECF244321}">
                <p14:modId xmlns:p14="http://schemas.microsoft.com/office/powerpoint/2010/main" val="4060175239"/>
              </p:ext>
            </p:extLst>
          </p:nvPr>
        </p:nvGraphicFramePr>
        <p:xfrm>
          <a:off x="516001" y="2277017"/>
          <a:ext cx="11156950" cy="3767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Espace réservé du numéro de diapositive 2">
            <a:extLst>
              <a:ext uri="{FF2B5EF4-FFF2-40B4-BE49-F238E27FC236}">
                <a16:creationId xmlns:a16="http://schemas.microsoft.com/office/drawing/2014/main" id="{148944B6-CB2A-2A43-0C04-D4CBEBFC14D0}"/>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20</a:t>
            </a:fld>
            <a:endParaRPr lang="en-US" dirty="0"/>
          </a:p>
        </p:txBody>
      </p:sp>
      <p:sp>
        <p:nvSpPr>
          <p:cNvPr id="6" name="Espace réservé de la date 2">
            <a:extLst>
              <a:ext uri="{FF2B5EF4-FFF2-40B4-BE49-F238E27FC236}">
                <a16:creationId xmlns:a16="http://schemas.microsoft.com/office/drawing/2014/main" id="{7020CA05-31C1-1601-6355-F9585595EE90}"/>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spTree>
    <p:extLst>
      <p:ext uri="{BB962C8B-B14F-4D97-AF65-F5344CB8AC3E}">
        <p14:creationId xmlns:p14="http://schemas.microsoft.com/office/powerpoint/2010/main" val="5795919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C603791-CB41-1C91-37F7-969C6BB3C7DC}"/>
              </a:ext>
            </a:extLst>
          </p:cNvPr>
          <p:cNvSpPr>
            <a:spLocks noGrp="1"/>
          </p:cNvSpPr>
          <p:nvPr>
            <p:ph type="title"/>
          </p:nvPr>
        </p:nvSpPr>
        <p:spPr>
          <a:xfrm>
            <a:off x="521208" y="978408"/>
            <a:ext cx="7386274" cy="1463040"/>
          </a:xfrm>
        </p:spPr>
        <p:txBody>
          <a:bodyPr vert="horz" lIns="91440" tIns="45720" rIns="91440" bIns="45720" rtlCol="0" anchor="t">
            <a:normAutofit/>
          </a:bodyPr>
          <a:lstStyle/>
          <a:p>
            <a:r>
              <a:rPr lang="en-US" sz="4000" b="1" kern="1200" dirty="0" err="1">
                <a:solidFill>
                  <a:schemeClr val="tx1"/>
                </a:solidFill>
                <a:latin typeface="+mj-lt"/>
                <a:ea typeface="+mj-ea"/>
                <a:cs typeface="+mj-cs"/>
              </a:rPr>
              <a:t>Présentation</a:t>
            </a:r>
            <a:r>
              <a:rPr lang="en-US" sz="4000" b="1" kern="1200" dirty="0">
                <a:solidFill>
                  <a:schemeClr val="tx1"/>
                </a:solidFill>
                <a:latin typeface="+mj-lt"/>
                <a:ea typeface="+mj-ea"/>
                <a:cs typeface="+mj-cs"/>
              </a:rPr>
              <a:t> du </a:t>
            </a:r>
            <a:r>
              <a:rPr lang="en-US" sz="4000" dirty="0"/>
              <a:t>dataset</a:t>
            </a:r>
            <a:endParaRPr lang="en-US" sz="4000" b="1"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0D5BCC9F-C50C-68E3-5466-F2F8EFF8F7D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1980809"/>
            <a:ext cx="4490552" cy="3767328"/>
          </a:xfrm>
        </p:spPr>
        <p:txBody>
          <a:bodyPr>
            <a:noAutofit/>
          </a:bodyPr>
          <a:lstStyle/>
          <a:p>
            <a:pPr marL="0" indent="0">
              <a:spcBef>
                <a:spcPts val="2500"/>
              </a:spcBef>
              <a:buNone/>
            </a:pPr>
            <a:r>
              <a:rPr lang="fr-FR" sz="1600" dirty="0"/>
              <a:t>Jeu de données </a:t>
            </a:r>
            <a:r>
              <a:rPr lang="fr-FR" sz="1600" dirty="0" err="1"/>
              <a:t>Kaggle</a:t>
            </a:r>
            <a:r>
              <a:rPr lang="fr-FR" sz="1600" dirty="0"/>
              <a:t> </a:t>
            </a:r>
            <a:r>
              <a:rPr lang="fr-FR" sz="1600" b="1" dirty="0">
                <a:hlinkClick r:id="rId3"/>
              </a:rPr>
              <a:t>Fruits-360</a:t>
            </a:r>
            <a:endParaRPr lang="fr-FR" sz="1600" b="1" dirty="0"/>
          </a:p>
          <a:p>
            <a:pPr marL="0" indent="0">
              <a:spcBef>
                <a:spcPts val="2500"/>
              </a:spcBef>
              <a:buNone/>
            </a:pPr>
            <a:r>
              <a:rPr lang="fr-FR" sz="1600" dirty="0"/>
              <a:t>Plusieurs répertoires dont :</a:t>
            </a:r>
          </a:p>
          <a:p>
            <a:pPr marL="0" indent="0">
              <a:spcBef>
                <a:spcPts val="2500"/>
              </a:spcBef>
              <a:buNone/>
            </a:pPr>
            <a:r>
              <a:rPr lang="fr-FR" sz="1600" dirty="0"/>
              <a:t>Training : </a:t>
            </a:r>
            <a:r>
              <a:rPr lang="fr-FR" sz="1600" b="1" dirty="0"/>
              <a:t>67692 </a:t>
            </a:r>
            <a:r>
              <a:rPr lang="fr-FR" sz="1600" dirty="0"/>
              <a:t>images</a:t>
            </a:r>
          </a:p>
          <a:p>
            <a:pPr marL="0" indent="0">
              <a:spcBef>
                <a:spcPts val="2500"/>
              </a:spcBef>
              <a:buNone/>
            </a:pPr>
            <a:r>
              <a:rPr lang="fr-FR" sz="1600" dirty="0"/>
              <a:t>Test : </a:t>
            </a:r>
            <a:r>
              <a:rPr lang="fr-FR" sz="1600" b="1" dirty="0"/>
              <a:t>22688 </a:t>
            </a:r>
            <a:r>
              <a:rPr lang="fr-FR" sz="1600" dirty="0"/>
              <a:t>images RGB au format jpg réparties dans </a:t>
            </a:r>
            <a:r>
              <a:rPr lang="fr-FR" sz="1600" b="1" dirty="0"/>
              <a:t>131</a:t>
            </a:r>
            <a:r>
              <a:rPr lang="fr-FR" sz="1600" dirty="0"/>
              <a:t> sous-répertoires ou « classes », chaque classe étant un fruit ou une variété</a:t>
            </a:r>
            <a:r>
              <a:rPr lang="fr-FR" sz="1600" b="1" dirty="0"/>
              <a:t> </a:t>
            </a:r>
            <a:r>
              <a:rPr lang="fr-FR" sz="1600" dirty="0"/>
              <a:t>de fruit.</a:t>
            </a:r>
          </a:p>
          <a:p>
            <a:pPr marL="0" indent="0">
              <a:spcBef>
                <a:spcPts val="2500"/>
              </a:spcBef>
              <a:buNone/>
            </a:pPr>
            <a:r>
              <a:rPr lang="fr-FR" sz="1600" dirty="0"/>
              <a:t>Les noms des </a:t>
            </a:r>
            <a:r>
              <a:rPr lang="fr-FR" sz="1600" dirty="0" err="1"/>
              <a:t>sous-repértoires</a:t>
            </a:r>
            <a:r>
              <a:rPr lang="fr-FR" sz="1600" dirty="0"/>
              <a:t> seront utilisés en guise de label</a:t>
            </a:r>
          </a:p>
          <a:p>
            <a:pPr marL="0" indent="0">
              <a:spcBef>
                <a:spcPts val="2500"/>
              </a:spcBef>
              <a:buNone/>
            </a:pPr>
            <a:r>
              <a:rPr lang="fr-FR" sz="2000" dirty="0"/>
              <a:t> </a:t>
            </a:r>
          </a:p>
          <a:p>
            <a:pPr marL="0" indent="0">
              <a:spcBef>
                <a:spcPts val="2500"/>
              </a:spcBef>
              <a:buNone/>
            </a:pPr>
            <a:endParaRPr lang="fr-FR" dirty="0">
              <a:latin typeface="Aptos Mono" panose="020B0009020202020204" pitchFamily="49" charset="0"/>
            </a:endParaRPr>
          </a:p>
        </p:txBody>
      </p:sp>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F5525E7A-0761-D1F8-9DFB-FE83B619918A}"/>
                  </a:ext>
                </a:extLst>
              </p:cNvPr>
              <p:cNvSpPr txBox="1"/>
              <p:nvPr/>
            </p:nvSpPr>
            <p:spPr>
              <a:xfrm>
                <a:off x="7537832" y="1999704"/>
                <a:ext cx="3290976" cy="338554"/>
              </a:xfrm>
              <a:prstGeom prst="rect">
                <a:avLst/>
              </a:prstGeom>
              <a:noFill/>
            </p:spPr>
            <p:txBody>
              <a:bodyPr wrap="square" rtlCol="0">
                <a:spAutoFit/>
              </a:bodyPr>
              <a:lstStyle/>
              <a:p>
                <a:pPr algn="ctr"/>
                <a:r>
                  <a:rPr lang="fr-FR" sz="1600" dirty="0"/>
                  <a:t>100 pixels </a:t>
                </a:r>
                <a14:m>
                  <m:oMath xmlns:m="http://schemas.openxmlformats.org/officeDocument/2006/math">
                    <m:r>
                      <a:rPr lang="fr-FR" sz="1600" i="1" smtClean="0">
                        <a:latin typeface="Cambria Math" panose="02040503050406030204" pitchFamily="18" charset="0"/>
                        <a:ea typeface="Cambria Math" panose="02040503050406030204" pitchFamily="18" charset="0"/>
                      </a:rPr>
                      <m:t>×</m:t>
                    </m:r>
                  </m:oMath>
                </a14:m>
                <a:r>
                  <a:rPr lang="fr-FR" sz="1600" dirty="0"/>
                  <a:t> 100 pixels </a:t>
                </a:r>
                <a14:m>
                  <m:oMath xmlns:m="http://schemas.openxmlformats.org/officeDocument/2006/math">
                    <m:r>
                      <a:rPr lang="fr-FR" sz="1600" i="1">
                        <a:latin typeface="Cambria Math" panose="02040503050406030204" pitchFamily="18" charset="0"/>
                        <a:ea typeface="Cambria Math" panose="02040503050406030204" pitchFamily="18" charset="0"/>
                      </a:rPr>
                      <m:t>×</m:t>
                    </m:r>
                  </m:oMath>
                </a14:m>
                <a:r>
                  <a:rPr lang="fr-FR" sz="1600" dirty="0"/>
                  <a:t> 3 canaux</a:t>
                </a:r>
              </a:p>
            </p:txBody>
          </p:sp>
        </mc:Choice>
        <mc:Fallback>
          <p:sp>
            <p:nvSpPr>
              <p:cNvPr id="11" name="ZoneTexte 10">
                <a:extLst>
                  <a:ext uri="{FF2B5EF4-FFF2-40B4-BE49-F238E27FC236}">
                    <a16:creationId xmlns:a16="http://schemas.microsoft.com/office/drawing/2014/main" id="{F5525E7A-0761-D1F8-9DFB-FE83B619918A}"/>
                  </a:ext>
                </a:extLst>
              </p:cNvPr>
              <p:cNvSpPr txBox="1">
                <a:spLocks noRot="1" noChangeAspect="1" noMove="1" noResize="1" noEditPoints="1" noAdjustHandles="1" noChangeArrowheads="1" noChangeShapeType="1" noTextEdit="1"/>
              </p:cNvSpPr>
              <p:nvPr/>
            </p:nvSpPr>
            <p:spPr>
              <a:xfrm>
                <a:off x="7537832" y="1999704"/>
                <a:ext cx="3290976" cy="338554"/>
              </a:xfrm>
              <a:prstGeom prst="rect">
                <a:avLst/>
              </a:prstGeom>
              <a:blipFill>
                <a:blip r:embed="rId4"/>
                <a:stretch>
                  <a:fillRect t="-5357" b="-21429"/>
                </a:stretch>
              </a:blipFill>
            </p:spPr>
            <p:txBody>
              <a:bodyPr/>
              <a:lstStyle/>
              <a:p>
                <a:r>
                  <a:rPr lang="fr-FR">
                    <a:noFill/>
                  </a:rPr>
                  <a:t> </a:t>
                </a:r>
              </a:p>
            </p:txBody>
          </p:sp>
        </mc:Fallback>
      </mc:AlternateContent>
      <p:sp>
        <p:nvSpPr>
          <p:cNvPr id="13" name="Espace réservé du numéro de diapositive 5">
            <a:extLst>
              <a:ext uri="{FF2B5EF4-FFF2-40B4-BE49-F238E27FC236}">
                <a16:creationId xmlns:a16="http://schemas.microsoft.com/office/drawing/2014/main" id="{FD849033-E9DE-3937-A8F9-2ED20E8EA38E}"/>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3</a:t>
            </a:fld>
            <a:endParaRPr lang="en-US"/>
          </a:p>
        </p:txBody>
      </p:sp>
      <p:sp>
        <p:nvSpPr>
          <p:cNvPr id="15" name="Espace réservé de la date 2">
            <a:extLst>
              <a:ext uri="{FF2B5EF4-FFF2-40B4-BE49-F238E27FC236}">
                <a16:creationId xmlns:a16="http://schemas.microsoft.com/office/drawing/2014/main" id="{7E2B017A-415B-86B0-0900-6DF3973561D2}"/>
              </a:ext>
            </a:extLst>
          </p:cNvPr>
          <p:cNvSpPr>
            <a:spLocks noGrp="1"/>
          </p:cNvSpPr>
          <p:nvPr>
            <p:ph type="dt" sz="half" idx="10"/>
          </p:nvPr>
        </p:nvSpPr>
        <p:spPr>
          <a:xfrm>
            <a:off x="517869" y="6419087"/>
            <a:ext cx="2743200" cy="365125"/>
          </a:xfrm>
        </p:spPr>
        <p:txBody>
          <a:bodyPr/>
          <a:lstStyle/>
          <a:p>
            <a:fld id="{08A0E1CF-4660-4B6B-AFF8-4628D7B2B1ED}" type="datetime1">
              <a:rPr lang="fr-FR" smtClean="0"/>
              <a:t>17/05/2025</a:t>
            </a:fld>
            <a:endParaRPr lang="en-US" dirty="0"/>
          </a:p>
        </p:txBody>
      </p:sp>
      <p:pic>
        <p:nvPicPr>
          <p:cNvPr id="7" name="Espace réservé du contenu 6" descr="Une image contenant fruit, tangerine, Aliments naturels, produits&#10;&#10;Le contenu généré par l’IA peut être incorrect.">
            <a:extLst>
              <a:ext uri="{FF2B5EF4-FFF2-40B4-BE49-F238E27FC236}">
                <a16:creationId xmlns:a16="http://schemas.microsoft.com/office/drawing/2014/main" id="{E9B34F6A-A50D-5C9F-12FE-62258B56ED20}"/>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7735461" y="2441448"/>
            <a:ext cx="2895722" cy="2895722"/>
          </a:xfrm>
          <a:ln w="38100">
            <a:solidFill>
              <a:srgbClr val="FA4F1F"/>
            </a:solidFill>
          </a:ln>
        </p:spPr>
      </p:pic>
      <p:sp>
        <p:nvSpPr>
          <p:cNvPr id="8" name="ZoneTexte 7">
            <a:extLst>
              <a:ext uri="{FF2B5EF4-FFF2-40B4-BE49-F238E27FC236}">
                <a16:creationId xmlns:a16="http://schemas.microsoft.com/office/drawing/2014/main" id="{DEB920B7-E2F3-670D-2600-B83AF8532A49}"/>
              </a:ext>
            </a:extLst>
          </p:cNvPr>
          <p:cNvSpPr txBox="1"/>
          <p:nvPr/>
        </p:nvSpPr>
        <p:spPr>
          <a:xfrm>
            <a:off x="7180598" y="5440360"/>
            <a:ext cx="4005445" cy="307777"/>
          </a:xfrm>
          <a:prstGeom prst="rect">
            <a:avLst/>
          </a:prstGeom>
          <a:noFill/>
        </p:spPr>
        <p:txBody>
          <a:bodyPr wrap="square" rtlCol="0">
            <a:spAutoFit/>
          </a:bodyPr>
          <a:lstStyle/>
          <a:p>
            <a:pPr algn="ctr"/>
            <a:r>
              <a:rPr lang="fr-FR" sz="1400" dirty="0"/>
              <a:t>Exemple d’image tiré de la classe « </a:t>
            </a:r>
            <a:r>
              <a:rPr lang="fr-FR" sz="1400" dirty="0" err="1"/>
              <a:t>Clementine</a:t>
            </a:r>
            <a:r>
              <a:rPr lang="fr-FR" sz="1400" dirty="0"/>
              <a:t> »</a:t>
            </a:r>
          </a:p>
        </p:txBody>
      </p:sp>
      <p:pic>
        <p:nvPicPr>
          <p:cNvPr id="9" name="Image 8" descr="Une image contenant texte, capture d’écran, menu&#10;&#10;Le contenu généré par l’IA peut être incorrect.">
            <a:extLst>
              <a:ext uri="{FF2B5EF4-FFF2-40B4-BE49-F238E27FC236}">
                <a16:creationId xmlns:a16="http://schemas.microsoft.com/office/drawing/2014/main" id="{3134AC01-7C66-7144-71E1-9BA053E10E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1760" y="1980809"/>
            <a:ext cx="2041627" cy="4495325"/>
          </a:xfrm>
          <a:prstGeom prst="rect">
            <a:avLst/>
          </a:prstGeom>
        </p:spPr>
      </p:pic>
    </p:spTree>
    <p:extLst>
      <p:ext uri="{BB962C8B-B14F-4D97-AF65-F5344CB8AC3E}">
        <p14:creationId xmlns:p14="http://schemas.microsoft.com/office/powerpoint/2010/main" val="5925524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D2C758B-4809-9BB5-E674-DDE490AA7481}"/>
              </a:ext>
            </a:extLst>
          </p:cNvPr>
          <p:cNvSpPr>
            <a:spLocks noGrp="1"/>
          </p:cNvSpPr>
          <p:nvPr>
            <p:ph type="title"/>
          </p:nvPr>
        </p:nvSpPr>
        <p:spPr>
          <a:xfrm>
            <a:off x="521208" y="978408"/>
            <a:ext cx="5020056" cy="1664208"/>
          </a:xfrm>
        </p:spPr>
        <p:txBody>
          <a:bodyPr vert="horz" lIns="91440" tIns="45720" rIns="91440" bIns="45720" rtlCol="0" anchor="t">
            <a:normAutofit/>
          </a:bodyPr>
          <a:lstStyle/>
          <a:p>
            <a:r>
              <a:rPr lang="en-US" dirty="0"/>
              <a:t>Le c</a:t>
            </a:r>
            <a:r>
              <a:rPr lang="en-US" b="1" kern="1200" dirty="0">
                <a:solidFill>
                  <a:schemeClr val="tx1"/>
                </a:solidFill>
                <a:latin typeface="+mj-lt"/>
                <a:ea typeface="+mj-ea"/>
                <a:cs typeface="+mj-cs"/>
              </a:rPr>
              <a:t>loud</a:t>
            </a:r>
            <a:r>
              <a:rPr lang="en-US" dirty="0"/>
              <a:t> et </a:t>
            </a:r>
            <a:r>
              <a:rPr lang="en-US" dirty="0" err="1"/>
              <a:t>ses</a:t>
            </a:r>
            <a:r>
              <a:rPr lang="en-US" dirty="0"/>
              <a:t> </a:t>
            </a:r>
            <a:r>
              <a:rPr lang="en-US" dirty="0" err="1"/>
              <a:t>bénéfices</a:t>
            </a:r>
            <a:endParaRPr lang="en-US" b="1"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8" name="Rectangle 17">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7" name="Espace réservé du contenu 6" descr="Panneau de salle de serveurs éclairé">
            <a:extLst>
              <a:ext uri="{FF2B5EF4-FFF2-40B4-BE49-F238E27FC236}">
                <a16:creationId xmlns:a16="http://schemas.microsoft.com/office/drawing/2014/main" id="{EB2E6875-A9BC-48EE-881B-5A753FE72900}"/>
              </a:ext>
            </a:extLst>
          </p:cNvPr>
          <p:cNvPicPr>
            <a:picLocks noGrp="1" noChangeAspect="1"/>
          </p:cNvPicPr>
          <p:nvPr>
            <p:ph sz="half" idx="1"/>
          </p:nvPr>
        </p:nvPicPr>
        <p:blipFill>
          <a:blip r:embed="rId3"/>
          <a:srcRect r="4569" b="1"/>
          <a:stretch/>
        </p:blipFill>
        <p:spPr>
          <a:xfrm>
            <a:off x="517867" y="2834640"/>
            <a:ext cx="5020056" cy="3511296"/>
          </a:xfrm>
          <a:prstGeom prst="rect">
            <a:avLst/>
          </a:prstGeom>
        </p:spPr>
      </p:pic>
      <p:sp>
        <p:nvSpPr>
          <p:cNvPr id="4" name="Espace réservé du contenu 3">
            <a:extLst>
              <a:ext uri="{FF2B5EF4-FFF2-40B4-BE49-F238E27FC236}">
                <a16:creationId xmlns:a16="http://schemas.microsoft.com/office/drawing/2014/main" id="{9801A808-CC42-0D8A-47E9-1DCBB9532C8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7"/>
            <a:ext cx="5504688" cy="5594387"/>
          </a:xfrm>
        </p:spPr>
        <p:txBody>
          <a:bodyPr>
            <a:normAutofit lnSpcReduction="10000"/>
          </a:bodyPr>
          <a:lstStyle/>
          <a:p>
            <a:pPr marL="0" indent="0">
              <a:spcBef>
                <a:spcPts val="2500"/>
              </a:spcBef>
              <a:buNone/>
            </a:pPr>
            <a:r>
              <a:rPr lang="fr-FR" sz="1400" b="1" dirty="0"/>
              <a:t>Un réseau de serveurs distants répartis dans divers data centers</a:t>
            </a:r>
          </a:p>
          <a:p>
            <a:pPr marL="0" lvl="1" indent="0">
              <a:buNone/>
            </a:pPr>
            <a:r>
              <a:rPr lang="fr-FR" sz="1400" dirty="0"/>
              <a:t>Location de serveurs distants et de services à des clients désireux de stocker, gérer et traiter leurs données et applications de façon mutualisée et sécurisée.</a:t>
            </a:r>
          </a:p>
          <a:p>
            <a:pPr marL="0" indent="0">
              <a:spcBef>
                <a:spcPts val="2500"/>
              </a:spcBef>
              <a:buNone/>
            </a:pPr>
            <a:r>
              <a:rPr lang="fr-FR" sz="1400" b="1" dirty="0"/>
              <a:t>Accessibilité et élasticité</a:t>
            </a:r>
          </a:p>
          <a:p>
            <a:pPr marL="0" lvl="1" indent="0">
              <a:buNone/>
            </a:pPr>
            <a:r>
              <a:rPr lang="fr-FR" sz="1400" dirty="0"/>
              <a:t>Données et applications accessibles depuis n'importe où, à tout moment. Ressources allouées dynamiquement en fonction des besoins des clients.</a:t>
            </a:r>
          </a:p>
          <a:p>
            <a:pPr marL="0" indent="0">
              <a:spcBef>
                <a:spcPts val="2500"/>
              </a:spcBef>
              <a:buNone/>
            </a:pPr>
            <a:r>
              <a:rPr lang="fr-FR" sz="1400" b="1" dirty="0"/>
              <a:t>Réduction des coûts</a:t>
            </a:r>
          </a:p>
          <a:p>
            <a:pPr marL="0" lvl="1" indent="0">
              <a:buNone/>
            </a:pPr>
            <a:r>
              <a:rPr lang="fr-FR" sz="1400" dirty="0"/>
              <a:t>Le cloud élimine la nécessité d’un parc informatique coûteux à créer, gérer et entretenir.</a:t>
            </a:r>
          </a:p>
          <a:p>
            <a:pPr marL="0" indent="0">
              <a:spcBef>
                <a:spcPts val="2500"/>
              </a:spcBef>
              <a:buNone/>
            </a:pPr>
            <a:r>
              <a:rPr lang="fr-FR" sz="1400" b="1" dirty="0"/>
              <a:t>Meilleure sécurité des données</a:t>
            </a:r>
          </a:p>
          <a:p>
            <a:pPr marL="0" lvl="1" indent="0">
              <a:buNone/>
            </a:pPr>
            <a:r>
              <a:rPr lang="fr-FR" sz="1400" dirty="0"/>
              <a:t>Données et applications dupliquées et hébergées dans des data centers répartis sur différents territoires, éliminant ainsi les risques liés aux catastrophes naturelles et ou conflits géopolitiques.</a:t>
            </a:r>
          </a:p>
          <a:p>
            <a:pPr marL="0" lvl="1" indent="0">
              <a:buNone/>
            </a:pPr>
            <a:endParaRPr lang="fr-FR" sz="1400" dirty="0"/>
          </a:p>
          <a:p>
            <a:pPr marL="0" lvl="1" indent="0">
              <a:buNone/>
            </a:pPr>
            <a:r>
              <a:rPr lang="fr-FR" sz="1800" b="1" dirty="0"/>
              <a:t>Type d’offres</a:t>
            </a:r>
          </a:p>
          <a:p>
            <a:pPr marL="0" lvl="1" indent="0">
              <a:buNone/>
            </a:pPr>
            <a:r>
              <a:rPr lang="fr-FR" sz="1800" dirty="0"/>
              <a:t>IAAS,  PAAS ,  SAAS</a:t>
            </a:r>
            <a:endParaRPr lang="fr-FR" sz="1400" dirty="0"/>
          </a:p>
        </p:txBody>
      </p:sp>
      <p:sp>
        <p:nvSpPr>
          <p:cNvPr id="8" name="ZoneTexte 7">
            <a:extLst>
              <a:ext uri="{FF2B5EF4-FFF2-40B4-BE49-F238E27FC236}">
                <a16:creationId xmlns:a16="http://schemas.microsoft.com/office/drawing/2014/main" id="{3EBD808A-39A8-ED00-091F-D8E1A088969D}"/>
              </a:ext>
            </a:extLst>
          </p:cNvPr>
          <p:cNvSpPr txBox="1"/>
          <p:nvPr/>
        </p:nvSpPr>
        <p:spPr>
          <a:xfrm>
            <a:off x="9301842" y="5772078"/>
            <a:ext cx="2656115" cy="646331"/>
          </a:xfrm>
          <a:prstGeom prst="rect">
            <a:avLst/>
          </a:prstGeom>
          <a:noFill/>
        </p:spPr>
        <p:txBody>
          <a:bodyPr wrap="square" rtlCol="0">
            <a:spAutoFit/>
          </a:bodyPr>
          <a:lstStyle/>
          <a:p>
            <a:r>
              <a:rPr lang="fr-FR" b="1" dirty="0"/>
              <a:t>Fournisseurs</a:t>
            </a:r>
          </a:p>
          <a:p>
            <a:r>
              <a:rPr lang="fr-FR" dirty="0"/>
              <a:t>AWS,  GCP,  AZURE…</a:t>
            </a:r>
          </a:p>
        </p:txBody>
      </p:sp>
      <p:sp>
        <p:nvSpPr>
          <p:cNvPr id="13" name="Rectangle 12">
            <a:extLst>
              <a:ext uri="{FF2B5EF4-FFF2-40B4-BE49-F238E27FC236}">
                <a16:creationId xmlns:a16="http://schemas.microsoft.com/office/drawing/2014/main" id="{C8064999-0766-1F22-4863-C4CC9DB4E887}"/>
              </a:ext>
            </a:extLst>
          </p:cNvPr>
          <p:cNvSpPr/>
          <p:nvPr/>
        </p:nvSpPr>
        <p:spPr>
          <a:xfrm>
            <a:off x="6809667" y="6095244"/>
            <a:ext cx="609600" cy="310963"/>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14">
            <a:extLst>
              <a:ext uri="{FF2B5EF4-FFF2-40B4-BE49-F238E27FC236}">
                <a16:creationId xmlns:a16="http://schemas.microsoft.com/office/drawing/2014/main" id="{BCC36105-D64E-D722-0ABA-67ADCCA85C19}"/>
              </a:ext>
            </a:extLst>
          </p:cNvPr>
          <p:cNvSpPr/>
          <p:nvPr/>
        </p:nvSpPr>
        <p:spPr>
          <a:xfrm>
            <a:off x="9338420" y="6090868"/>
            <a:ext cx="609600" cy="310963"/>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ZoneTexte 16">
            <a:extLst>
              <a:ext uri="{FF2B5EF4-FFF2-40B4-BE49-F238E27FC236}">
                <a16:creationId xmlns:a16="http://schemas.microsoft.com/office/drawing/2014/main" id="{1A2376FB-53D1-C5C5-D00B-A761009DD7DB}"/>
              </a:ext>
            </a:extLst>
          </p:cNvPr>
          <p:cNvSpPr txBox="1"/>
          <p:nvPr/>
        </p:nvSpPr>
        <p:spPr>
          <a:xfrm>
            <a:off x="7591697" y="6480710"/>
            <a:ext cx="3065853" cy="338554"/>
          </a:xfrm>
          <a:prstGeom prst="rect">
            <a:avLst/>
          </a:prstGeom>
          <a:noFill/>
        </p:spPr>
        <p:txBody>
          <a:bodyPr wrap="square" rtlCol="0">
            <a:spAutoFit/>
          </a:bodyPr>
          <a:lstStyle/>
          <a:p>
            <a:r>
              <a:rPr lang="fr-FR" sz="1600" dirty="0">
                <a:solidFill>
                  <a:srgbClr val="FF0000"/>
                </a:solidFill>
              </a:rPr>
              <a:t>Offre et fournisseur retenus</a:t>
            </a:r>
          </a:p>
        </p:txBody>
      </p:sp>
      <p:cxnSp>
        <p:nvCxnSpPr>
          <p:cNvPr id="20" name="Connecteur droit avec flèche 19">
            <a:extLst>
              <a:ext uri="{FF2B5EF4-FFF2-40B4-BE49-F238E27FC236}">
                <a16:creationId xmlns:a16="http://schemas.microsoft.com/office/drawing/2014/main" id="{BFF971F7-9592-DAD8-B485-1E0FAF62552D}"/>
              </a:ext>
            </a:extLst>
          </p:cNvPr>
          <p:cNvCxnSpPr>
            <a:cxnSpLocks/>
          </p:cNvCxnSpPr>
          <p:nvPr/>
        </p:nvCxnSpPr>
        <p:spPr>
          <a:xfrm flipH="1" flipV="1">
            <a:off x="7448005" y="6425316"/>
            <a:ext cx="238941" cy="138921"/>
          </a:xfrm>
          <a:prstGeom prst="straightConnector1">
            <a:avLst/>
          </a:prstGeom>
          <a:ln w="38100">
            <a:solidFill>
              <a:srgbClr val="FA4F1F"/>
            </a:solidFill>
            <a:tailEnd type="triangle"/>
          </a:ln>
        </p:spPr>
        <p:style>
          <a:lnRef idx="2">
            <a:schemeClr val="accent1"/>
          </a:lnRef>
          <a:fillRef idx="0">
            <a:schemeClr val="accent1"/>
          </a:fillRef>
          <a:effectRef idx="1">
            <a:schemeClr val="accent1"/>
          </a:effectRef>
          <a:fontRef idx="minor">
            <a:schemeClr val="tx1"/>
          </a:fontRef>
        </p:style>
      </p:cxnSp>
      <p:cxnSp>
        <p:nvCxnSpPr>
          <p:cNvPr id="22" name="Connecteur droit avec flèche 21">
            <a:extLst>
              <a:ext uri="{FF2B5EF4-FFF2-40B4-BE49-F238E27FC236}">
                <a16:creationId xmlns:a16="http://schemas.microsoft.com/office/drawing/2014/main" id="{CA524F97-A455-206B-774C-4BDE81A04395}"/>
              </a:ext>
            </a:extLst>
          </p:cNvPr>
          <p:cNvCxnSpPr>
            <a:cxnSpLocks/>
          </p:cNvCxnSpPr>
          <p:nvPr/>
        </p:nvCxnSpPr>
        <p:spPr>
          <a:xfrm flipV="1">
            <a:off x="8995746" y="6338576"/>
            <a:ext cx="295760" cy="222922"/>
          </a:xfrm>
          <a:prstGeom prst="straightConnector1">
            <a:avLst/>
          </a:prstGeom>
          <a:ln w="38100">
            <a:solidFill>
              <a:srgbClr val="FA4F1F"/>
            </a:solidFill>
            <a:tailEnd type="triangle"/>
          </a:ln>
        </p:spPr>
        <p:style>
          <a:lnRef idx="2">
            <a:schemeClr val="accent1"/>
          </a:lnRef>
          <a:fillRef idx="0">
            <a:schemeClr val="accent1"/>
          </a:fillRef>
          <a:effectRef idx="1">
            <a:schemeClr val="accent1"/>
          </a:effectRef>
          <a:fontRef idx="minor">
            <a:schemeClr val="tx1"/>
          </a:fontRef>
        </p:style>
      </p:cxnSp>
      <p:sp>
        <p:nvSpPr>
          <p:cNvPr id="26" name="Espace réservé de la date 2">
            <a:extLst>
              <a:ext uri="{FF2B5EF4-FFF2-40B4-BE49-F238E27FC236}">
                <a16:creationId xmlns:a16="http://schemas.microsoft.com/office/drawing/2014/main" id="{7EF84AA3-34CE-B1B4-5F89-F066A5828437}"/>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sp>
        <p:nvSpPr>
          <p:cNvPr id="27" name="Espace réservé du numéro de diapositive 5">
            <a:extLst>
              <a:ext uri="{FF2B5EF4-FFF2-40B4-BE49-F238E27FC236}">
                <a16:creationId xmlns:a16="http://schemas.microsoft.com/office/drawing/2014/main" id="{14B98CA6-3F27-3234-7791-4867A5ED619C}"/>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4</a:t>
            </a:fld>
            <a:endParaRPr lang="en-US"/>
          </a:p>
        </p:txBody>
      </p:sp>
    </p:spTree>
    <p:extLst>
      <p:ext uri="{BB962C8B-B14F-4D97-AF65-F5344CB8AC3E}">
        <p14:creationId xmlns:p14="http://schemas.microsoft.com/office/powerpoint/2010/main" val="417480071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A070F6-CAD3-234B-3BDD-376418F54EAA}"/>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D1A2469A-72F2-9246-59BA-5B4F43B3C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E9FBABB9-8F74-0978-961C-F56F5B2B8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6C471515-501C-FACC-8569-F76262066188}"/>
              </a:ext>
            </a:extLst>
          </p:cNvPr>
          <p:cNvSpPr>
            <a:spLocks noGrp="1"/>
          </p:cNvSpPr>
          <p:nvPr>
            <p:ph type="title"/>
          </p:nvPr>
        </p:nvSpPr>
        <p:spPr>
          <a:xfrm>
            <a:off x="521208" y="978408"/>
            <a:ext cx="11149584" cy="1463040"/>
          </a:xfrm>
        </p:spPr>
        <p:txBody>
          <a:bodyPr vert="horz" lIns="91440" tIns="45720" rIns="91440" bIns="45720" rtlCol="0" anchor="t">
            <a:normAutofit/>
          </a:bodyPr>
          <a:lstStyle/>
          <a:p>
            <a:r>
              <a:rPr lang="en-US" sz="4000" b="1" kern="1200" dirty="0" err="1">
                <a:solidFill>
                  <a:schemeClr val="tx1"/>
                </a:solidFill>
                <a:latin typeface="+mj-lt"/>
                <a:ea typeface="+mj-ea"/>
                <a:cs typeface="+mj-cs"/>
              </a:rPr>
              <a:t>Écosystème</a:t>
            </a:r>
            <a:endParaRPr lang="en-US" sz="2000" b="1"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CA966C50-8C1C-BB0F-92BA-7B04154B29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numéro de diapositive 5">
            <a:extLst>
              <a:ext uri="{FF2B5EF4-FFF2-40B4-BE49-F238E27FC236}">
                <a16:creationId xmlns:a16="http://schemas.microsoft.com/office/drawing/2014/main" id="{22D42F4D-B73A-8639-3D5A-EBDAA0416DC1}"/>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5</a:t>
            </a:fld>
            <a:endParaRPr lang="en-US"/>
          </a:p>
        </p:txBody>
      </p:sp>
      <p:sp>
        <p:nvSpPr>
          <p:cNvPr id="15" name="Espace réservé de la date 2">
            <a:extLst>
              <a:ext uri="{FF2B5EF4-FFF2-40B4-BE49-F238E27FC236}">
                <a16:creationId xmlns:a16="http://schemas.microsoft.com/office/drawing/2014/main" id="{DEE86DBB-1EFC-1D5F-F303-14BF72F1E84D}"/>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sp>
        <p:nvSpPr>
          <p:cNvPr id="8" name="ZoneTexte 7">
            <a:extLst>
              <a:ext uri="{FF2B5EF4-FFF2-40B4-BE49-F238E27FC236}">
                <a16:creationId xmlns:a16="http://schemas.microsoft.com/office/drawing/2014/main" id="{3A20F16C-D8BD-3577-2F82-F8EB06CD8900}"/>
              </a:ext>
            </a:extLst>
          </p:cNvPr>
          <p:cNvSpPr txBox="1"/>
          <p:nvPr/>
        </p:nvSpPr>
        <p:spPr>
          <a:xfrm>
            <a:off x="7961792" y="401286"/>
            <a:ext cx="2117390" cy="379639"/>
          </a:xfrm>
          <a:prstGeom prst="rect">
            <a:avLst/>
          </a:prstGeom>
          <a:noFill/>
          <a:ln w="38100">
            <a:noFill/>
          </a:ln>
        </p:spPr>
        <p:txBody>
          <a:bodyPr wrap="square" rtlCol="0">
            <a:spAutoFit/>
          </a:bodyPr>
          <a:lstStyle/>
          <a:p>
            <a:pPr algn="ctr"/>
            <a:r>
              <a:rPr lang="fr-FR" b="1" dirty="0"/>
              <a:t>Compte racine</a:t>
            </a:r>
          </a:p>
        </p:txBody>
      </p:sp>
      <p:pic>
        <p:nvPicPr>
          <p:cNvPr id="9" name="Image 8">
            <a:extLst>
              <a:ext uri="{FF2B5EF4-FFF2-40B4-BE49-F238E27FC236}">
                <a16:creationId xmlns:a16="http://schemas.microsoft.com/office/drawing/2014/main" id="{F7587B9E-A587-31B1-BADD-03695229FDFF}"/>
              </a:ext>
            </a:extLst>
          </p:cNvPr>
          <p:cNvPicPr>
            <a:picLocks noChangeAspect="1"/>
          </p:cNvPicPr>
          <p:nvPr/>
        </p:nvPicPr>
        <p:blipFill>
          <a:blip r:embed="rId3"/>
          <a:stretch>
            <a:fillRect/>
          </a:stretch>
        </p:blipFill>
        <p:spPr>
          <a:xfrm>
            <a:off x="3587251" y="887383"/>
            <a:ext cx="1272460" cy="1214620"/>
          </a:xfrm>
          <a:prstGeom prst="rect">
            <a:avLst/>
          </a:prstGeom>
        </p:spPr>
      </p:pic>
      <p:sp>
        <p:nvSpPr>
          <p:cNvPr id="17" name="Rectangle 16">
            <a:extLst>
              <a:ext uri="{FF2B5EF4-FFF2-40B4-BE49-F238E27FC236}">
                <a16:creationId xmlns:a16="http://schemas.microsoft.com/office/drawing/2014/main" id="{B28FD237-BDBD-4854-1DF5-095A806AAC12}"/>
              </a:ext>
            </a:extLst>
          </p:cNvPr>
          <p:cNvSpPr/>
          <p:nvPr/>
        </p:nvSpPr>
        <p:spPr>
          <a:xfrm>
            <a:off x="7961792" y="267058"/>
            <a:ext cx="2117390" cy="644335"/>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92F0CA7E-D120-2F85-1D91-4D3DA8623A0B}"/>
              </a:ext>
            </a:extLst>
          </p:cNvPr>
          <p:cNvSpPr/>
          <p:nvPr/>
        </p:nvSpPr>
        <p:spPr>
          <a:xfrm>
            <a:off x="6631455" y="3137178"/>
            <a:ext cx="2242457" cy="968743"/>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7385787B-C387-901F-6684-73BD60905D14}"/>
              </a:ext>
            </a:extLst>
          </p:cNvPr>
          <p:cNvSpPr/>
          <p:nvPr/>
        </p:nvSpPr>
        <p:spPr>
          <a:xfrm>
            <a:off x="9148666" y="3132410"/>
            <a:ext cx="2242457" cy="968743"/>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B2EE76B5-745F-7C69-3D70-631BCBB53C6E}"/>
              </a:ext>
            </a:extLst>
          </p:cNvPr>
          <p:cNvSpPr txBox="1"/>
          <p:nvPr/>
        </p:nvSpPr>
        <p:spPr>
          <a:xfrm>
            <a:off x="6631454" y="3613288"/>
            <a:ext cx="2242457" cy="307777"/>
          </a:xfrm>
          <a:prstGeom prst="rect">
            <a:avLst/>
          </a:prstGeom>
          <a:noFill/>
          <a:ln w="38100">
            <a:noFill/>
          </a:ln>
        </p:spPr>
        <p:txBody>
          <a:bodyPr wrap="square" rtlCol="0">
            <a:spAutoFit/>
          </a:bodyPr>
          <a:lstStyle/>
          <a:p>
            <a:pPr algn="ctr"/>
            <a:r>
              <a:rPr lang="fr-FR" sz="1400" dirty="0"/>
              <a:t>Droits administrateurs</a:t>
            </a:r>
          </a:p>
        </p:txBody>
      </p:sp>
      <p:sp>
        <p:nvSpPr>
          <p:cNvPr id="21" name="ZoneTexte 20">
            <a:extLst>
              <a:ext uri="{FF2B5EF4-FFF2-40B4-BE49-F238E27FC236}">
                <a16:creationId xmlns:a16="http://schemas.microsoft.com/office/drawing/2014/main" id="{42AFF86F-EE03-EB56-8E63-D2AF029D893E}"/>
              </a:ext>
            </a:extLst>
          </p:cNvPr>
          <p:cNvSpPr txBox="1"/>
          <p:nvPr/>
        </p:nvSpPr>
        <p:spPr>
          <a:xfrm>
            <a:off x="9148666" y="3608520"/>
            <a:ext cx="2242457" cy="307777"/>
          </a:xfrm>
          <a:prstGeom prst="rect">
            <a:avLst/>
          </a:prstGeom>
          <a:noFill/>
          <a:ln w="38100">
            <a:noFill/>
          </a:ln>
        </p:spPr>
        <p:txBody>
          <a:bodyPr wrap="square" rtlCol="0">
            <a:spAutoFit/>
          </a:bodyPr>
          <a:lstStyle/>
          <a:p>
            <a:pPr algn="ctr"/>
            <a:r>
              <a:rPr lang="fr-FR" sz="1400" dirty="0"/>
              <a:t>Droits limités</a:t>
            </a:r>
          </a:p>
        </p:txBody>
      </p:sp>
      <p:sp>
        <p:nvSpPr>
          <p:cNvPr id="22" name="ZoneTexte 21">
            <a:extLst>
              <a:ext uri="{FF2B5EF4-FFF2-40B4-BE49-F238E27FC236}">
                <a16:creationId xmlns:a16="http://schemas.microsoft.com/office/drawing/2014/main" id="{ECDDD71E-B1AB-1883-894D-012101525B55}"/>
              </a:ext>
            </a:extLst>
          </p:cNvPr>
          <p:cNvSpPr txBox="1"/>
          <p:nvPr/>
        </p:nvSpPr>
        <p:spPr>
          <a:xfrm>
            <a:off x="6631454" y="3218808"/>
            <a:ext cx="2242457" cy="369332"/>
          </a:xfrm>
          <a:prstGeom prst="rect">
            <a:avLst/>
          </a:prstGeom>
          <a:noFill/>
          <a:ln w="38100">
            <a:noFill/>
          </a:ln>
        </p:spPr>
        <p:txBody>
          <a:bodyPr wrap="square" rtlCol="0">
            <a:spAutoFit/>
          </a:bodyPr>
          <a:lstStyle/>
          <a:p>
            <a:pPr algn="ctr"/>
            <a:r>
              <a:rPr lang="fr-FR" b="1" dirty="0"/>
              <a:t>Admins</a:t>
            </a:r>
          </a:p>
        </p:txBody>
      </p:sp>
      <p:sp>
        <p:nvSpPr>
          <p:cNvPr id="23" name="ZoneTexte 22">
            <a:extLst>
              <a:ext uri="{FF2B5EF4-FFF2-40B4-BE49-F238E27FC236}">
                <a16:creationId xmlns:a16="http://schemas.microsoft.com/office/drawing/2014/main" id="{601408E8-D731-985E-ACB5-2D4947328AE2}"/>
              </a:ext>
            </a:extLst>
          </p:cNvPr>
          <p:cNvSpPr txBox="1"/>
          <p:nvPr/>
        </p:nvSpPr>
        <p:spPr>
          <a:xfrm>
            <a:off x="9148666" y="3185799"/>
            <a:ext cx="2242457" cy="369332"/>
          </a:xfrm>
          <a:prstGeom prst="rect">
            <a:avLst/>
          </a:prstGeom>
          <a:noFill/>
          <a:ln w="38100">
            <a:noFill/>
          </a:ln>
        </p:spPr>
        <p:txBody>
          <a:bodyPr wrap="square" rtlCol="0">
            <a:spAutoFit/>
          </a:bodyPr>
          <a:lstStyle/>
          <a:p>
            <a:pPr algn="ctr"/>
            <a:r>
              <a:rPr lang="fr-FR" b="1" dirty="0"/>
              <a:t>Data Scientists</a:t>
            </a:r>
          </a:p>
        </p:txBody>
      </p:sp>
      <p:sp>
        <p:nvSpPr>
          <p:cNvPr id="24" name="Rectangle 23">
            <a:extLst>
              <a:ext uri="{FF2B5EF4-FFF2-40B4-BE49-F238E27FC236}">
                <a16:creationId xmlns:a16="http://schemas.microsoft.com/office/drawing/2014/main" id="{0468FC6C-D07E-AE0E-F178-2E133C6C90C3}"/>
              </a:ext>
            </a:extLst>
          </p:cNvPr>
          <p:cNvSpPr/>
          <p:nvPr/>
        </p:nvSpPr>
        <p:spPr>
          <a:xfrm>
            <a:off x="7961794" y="4866459"/>
            <a:ext cx="2255664" cy="1072420"/>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25970EFF-C2BD-8ACD-701C-C6B2D6D34718}"/>
              </a:ext>
            </a:extLst>
          </p:cNvPr>
          <p:cNvSpPr txBox="1"/>
          <p:nvPr/>
        </p:nvSpPr>
        <p:spPr>
          <a:xfrm>
            <a:off x="7961793" y="5342568"/>
            <a:ext cx="2255664" cy="369332"/>
          </a:xfrm>
          <a:prstGeom prst="rect">
            <a:avLst/>
          </a:prstGeom>
          <a:noFill/>
          <a:ln w="38100">
            <a:noFill/>
          </a:ln>
        </p:spPr>
        <p:txBody>
          <a:bodyPr wrap="square" rtlCol="0">
            <a:spAutoFit/>
          </a:bodyPr>
          <a:lstStyle/>
          <a:p>
            <a:pPr algn="ctr"/>
            <a:r>
              <a:rPr lang="fr-FR" dirty="0"/>
              <a:t>IAM, EMR, EC2, S3…</a:t>
            </a:r>
          </a:p>
        </p:txBody>
      </p:sp>
      <p:sp>
        <p:nvSpPr>
          <p:cNvPr id="28" name="ZoneTexte 27">
            <a:extLst>
              <a:ext uri="{FF2B5EF4-FFF2-40B4-BE49-F238E27FC236}">
                <a16:creationId xmlns:a16="http://schemas.microsoft.com/office/drawing/2014/main" id="{B68E4B5B-F240-235F-39F6-218857E48744}"/>
              </a:ext>
            </a:extLst>
          </p:cNvPr>
          <p:cNvSpPr txBox="1"/>
          <p:nvPr/>
        </p:nvSpPr>
        <p:spPr>
          <a:xfrm>
            <a:off x="7961793" y="4948088"/>
            <a:ext cx="2255664" cy="369332"/>
          </a:xfrm>
          <a:prstGeom prst="rect">
            <a:avLst/>
          </a:prstGeom>
          <a:noFill/>
          <a:ln w="38100">
            <a:noFill/>
          </a:ln>
        </p:spPr>
        <p:txBody>
          <a:bodyPr wrap="square" rtlCol="0">
            <a:spAutoFit/>
          </a:bodyPr>
          <a:lstStyle/>
          <a:p>
            <a:pPr algn="ctr"/>
            <a:r>
              <a:rPr lang="fr-FR" b="1" dirty="0"/>
              <a:t>Services AWS</a:t>
            </a:r>
          </a:p>
        </p:txBody>
      </p:sp>
      <p:sp>
        <p:nvSpPr>
          <p:cNvPr id="30" name="Rectangle 29">
            <a:extLst>
              <a:ext uri="{FF2B5EF4-FFF2-40B4-BE49-F238E27FC236}">
                <a16:creationId xmlns:a16="http://schemas.microsoft.com/office/drawing/2014/main" id="{E11087FE-FBA9-FD3F-68BD-29A22D5AE3CF}"/>
              </a:ext>
            </a:extLst>
          </p:cNvPr>
          <p:cNvSpPr/>
          <p:nvPr/>
        </p:nvSpPr>
        <p:spPr>
          <a:xfrm>
            <a:off x="900901" y="2420380"/>
            <a:ext cx="2181499" cy="1044480"/>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a:extLst>
              <a:ext uri="{FF2B5EF4-FFF2-40B4-BE49-F238E27FC236}">
                <a16:creationId xmlns:a16="http://schemas.microsoft.com/office/drawing/2014/main" id="{A7B45F4F-D042-6892-2064-21B1E43AD6F1}"/>
              </a:ext>
            </a:extLst>
          </p:cNvPr>
          <p:cNvSpPr txBox="1"/>
          <p:nvPr/>
        </p:nvSpPr>
        <p:spPr>
          <a:xfrm>
            <a:off x="955637" y="2471761"/>
            <a:ext cx="2136607" cy="923330"/>
          </a:xfrm>
          <a:prstGeom prst="rect">
            <a:avLst/>
          </a:prstGeom>
          <a:noFill/>
          <a:ln w="38100">
            <a:noFill/>
          </a:ln>
        </p:spPr>
        <p:txBody>
          <a:bodyPr wrap="square" rtlCol="0">
            <a:spAutoFit/>
          </a:bodyPr>
          <a:lstStyle/>
          <a:p>
            <a:pPr algn="ctr"/>
            <a:r>
              <a:rPr lang="fr-FR" b="1" dirty="0"/>
              <a:t>Permissions</a:t>
            </a:r>
          </a:p>
          <a:p>
            <a:pPr algn="ctr"/>
            <a:r>
              <a:rPr lang="fr-FR" b="1" dirty="0"/>
              <a:t>d’accès au services AWS</a:t>
            </a:r>
          </a:p>
        </p:txBody>
      </p:sp>
      <p:sp>
        <p:nvSpPr>
          <p:cNvPr id="34" name="Rectangle 33">
            <a:extLst>
              <a:ext uri="{FF2B5EF4-FFF2-40B4-BE49-F238E27FC236}">
                <a16:creationId xmlns:a16="http://schemas.microsoft.com/office/drawing/2014/main" id="{9D965D05-451E-FD74-D6A4-A52F3391DB10}"/>
              </a:ext>
            </a:extLst>
          </p:cNvPr>
          <p:cNvSpPr/>
          <p:nvPr/>
        </p:nvSpPr>
        <p:spPr>
          <a:xfrm>
            <a:off x="900902" y="4550652"/>
            <a:ext cx="2181499" cy="1388227"/>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a:extLst>
              <a:ext uri="{FF2B5EF4-FFF2-40B4-BE49-F238E27FC236}">
                <a16:creationId xmlns:a16="http://schemas.microsoft.com/office/drawing/2014/main" id="{498921CF-8838-4C89-0C94-2185328F65F3}"/>
              </a:ext>
            </a:extLst>
          </p:cNvPr>
          <p:cNvSpPr txBox="1"/>
          <p:nvPr/>
        </p:nvSpPr>
        <p:spPr>
          <a:xfrm>
            <a:off x="900902" y="4632282"/>
            <a:ext cx="2181498" cy="584775"/>
          </a:xfrm>
          <a:prstGeom prst="rect">
            <a:avLst/>
          </a:prstGeom>
          <a:noFill/>
          <a:ln w="38100">
            <a:noFill/>
          </a:ln>
        </p:spPr>
        <p:txBody>
          <a:bodyPr wrap="square" rtlCol="0">
            <a:spAutoFit/>
          </a:bodyPr>
          <a:lstStyle/>
          <a:p>
            <a:pPr algn="ctr"/>
            <a:r>
              <a:rPr lang="fr-FR" b="1" dirty="0"/>
              <a:t>Rôles IAM</a:t>
            </a:r>
          </a:p>
          <a:p>
            <a:pPr algn="ctr"/>
            <a:r>
              <a:rPr lang="fr-FR" sz="1400" dirty="0"/>
              <a:t>(temporaires)</a:t>
            </a:r>
          </a:p>
        </p:txBody>
      </p:sp>
      <p:cxnSp>
        <p:nvCxnSpPr>
          <p:cNvPr id="37" name="Connecteur droit avec flèche 36">
            <a:extLst>
              <a:ext uri="{FF2B5EF4-FFF2-40B4-BE49-F238E27FC236}">
                <a16:creationId xmlns:a16="http://schemas.microsoft.com/office/drawing/2014/main" id="{B7E97249-7BE3-4998-933A-D9D1DF768E61}"/>
              </a:ext>
            </a:extLst>
          </p:cNvPr>
          <p:cNvCxnSpPr>
            <a:cxnSpLocks/>
            <a:endCxn id="34" idx="0"/>
          </p:cNvCxnSpPr>
          <p:nvPr/>
        </p:nvCxnSpPr>
        <p:spPr>
          <a:xfrm>
            <a:off x="1990998" y="3464861"/>
            <a:ext cx="654" cy="108579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eur droit avec flèche 37">
            <a:extLst>
              <a:ext uri="{FF2B5EF4-FFF2-40B4-BE49-F238E27FC236}">
                <a16:creationId xmlns:a16="http://schemas.microsoft.com/office/drawing/2014/main" id="{542BF536-E3E2-1EC8-C596-756BA8252C78}"/>
              </a:ext>
            </a:extLst>
          </p:cNvPr>
          <p:cNvCxnSpPr>
            <a:cxnSpLocks/>
            <a:stCxn id="34" idx="3"/>
            <a:endCxn id="3" idx="1"/>
          </p:cNvCxnSpPr>
          <p:nvPr/>
        </p:nvCxnSpPr>
        <p:spPr>
          <a:xfrm flipV="1">
            <a:off x="3082401" y="2368165"/>
            <a:ext cx="3527862" cy="287660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Connecteur droit avec flèche 40">
            <a:extLst>
              <a:ext uri="{FF2B5EF4-FFF2-40B4-BE49-F238E27FC236}">
                <a16:creationId xmlns:a16="http://schemas.microsoft.com/office/drawing/2014/main" id="{520190BB-E38D-459E-4175-E17AD9A5A1A4}"/>
              </a:ext>
            </a:extLst>
          </p:cNvPr>
          <p:cNvCxnSpPr>
            <a:cxnSpLocks/>
            <a:stCxn id="34" idx="3"/>
          </p:cNvCxnSpPr>
          <p:nvPr/>
        </p:nvCxnSpPr>
        <p:spPr>
          <a:xfrm>
            <a:off x="3082401" y="5244766"/>
            <a:ext cx="487939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1" name="ZoneTexte 50">
            <a:extLst>
              <a:ext uri="{FF2B5EF4-FFF2-40B4-BE49-F238E27FC236}">
                <a16:creationId xmlns:a16="http://schemas.microsoft.com/office/drawing/2014/main" id="{73D367FE-56C0-7970-DA65-12DDC5ADFD03}"/>
              </a:ext>
            </a:extLst>
          </p:cNvPr>
          <p:cNvSpPr txBox="1"/>
          <p:nvPr/>
        </p:nvSpPr>
        <p:spPr>
          <a:xfrm>
            <a:off x="849939" y="3701566"/>
            <a:ext cx="1133433" cy="523220"/>
          </a:xfrm>
          <a:prstGeom prst="rect">
            <a:avLst/>
          </a:prstGeom>
          <a:noFill/>
        </p:spPr>
        <p:txBody>
          <a:bodyPr wrap="square" rtlCol="0">
            <a:spAutoFit/>
          </a:bodyPr>
          <a:lstStyle/>
          <a:p>
            <a:r>
              <a:rPr lang="fr-FR" sz="1400" dirty="0"/>
              <a:t>Attribuées à des rôles</a:t>
            </a:r>
          </a:p>
        </p:txBody>
      </p:sp>
      <p:cxnSp>
        <p:nvCxnSpPr>
          <p:cNvPr id="52" name="Connecteur droit avec flèche 51">
            <a:extLst>
              <a:ext uri="{FF2B5EF4-FFF2-40B4-BE49-F238E27FC236}">
                <a16:creationId xmlns:a16="http://schemas.microsoft.com/office/drawing/2014/main" id="{317084D4-35A0-B2D1-5355-149D1372026E}"/>
              </a:ext>
            </a:extLst>
          </p:cNvPr>
          <p:cNvCxnSpPr>
            <a:cxnSpLocks/>
            <a:stCxn id="32" idx="3"/>
            <a:endCxn id="18" idx="1"/>
          </p:cNvCxnSpPr>
          <p:nvPr/>
        </p:nvCxnSpPr>
        <p:spPr>
          <a:xfrm>
            <a:off x="3092244" y="2933426"/>
            <a:ext cx="3539211" cy="68812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Connecteur droit avec flèche 62">
            <a:extLst>
              <a:ext uri="{FF2B5EF4-FFF2-40B4-BE49-F238E27FC236}">
                <a16:creationId xmlns:a16="http://schemas.microsoft.com/office/drawing/2014/main" id="{808F402E-38AA-4E44-1197-4011A27BA5C9}"/>
              </a:ext>
            </a:extLst>
          </p:cNvPr>
          <p:cNvCxnSpPr>
            <a:cxnSpLocks/>
            <a:stCxn id="17" idx="2"/>
          </p:cNvCxnSpPr>
          <p:nvPr/>
        </p:nvCxnSpPr>
        <p:spPr>
          <a:xfrm flipH="1">
            <a:off x="7729100" y="911393"/>
            <a:ext cx="1291387" cy="1066258"/>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6" name="ZoneTexte 75">
            <a:extLst>
              <a:ext uri="{FF2B5EF4-FFF2-40B4-BE49-F238E27FC236}">
                <a16:creationId xmlns:a16="http://schemas.microsoft.com/office/drawing/2014/main" id="{4CB01FCC-E2B7-87B9-44BB-98F3128BD8C3}"/>
              </a:ext>
            </a:extLst>
          </p:cNvPr>
          <p:cNvSpPr txBox="1"/>
          <p:nvPr/>
        </p:nvSpPr>
        <p:spPr>
          <a:xfrm>
            <a:off x="6708542" y="4488972"/>
            <a:ext cx="4759669" cy="307777"/>
          </a:xfrm>
          <a:prstGeom prst="rect">
            <a:avLst/>
          </a:prstGeom>
          <a:noFill/>
        </p:spPr>
        <p:txBody>
          <a:bodyPr wrap="square" rtlCol="0">
            <a:spAutoFit/>
          </a:bodyPr>
          <a:lstStyle/>
          <a:p>
            <a:pPr algn="ctr"/>
            <a:r>
              <a:rPr lang="fr-FR" sz="1400" dirty="0"/>
              <a:t>Utilisation des services AWS</a:t>
            </a:r>
          </a:p>
        </p:txBody>
      </p:sp>
      <p:sp>
        <p:nvSpPr>
          <p:cNvPr id="78" name="ZoneTexte 77">
            <a:extLst>
              <a:ext uri="{FF2B5EF4-FFF2-40B4-BE49-F238E27FC236}">
                <a16:creationId xmlns:a16="http://schemas.microsoft.com/office/drawing/2014/main" id="{91E87494-9044-08D7-3F77-5B06CF5FD727}"/>
              </a:ext>
            </a:extLst>
          </p:cNvPr>
          <p:cNvSpPr txBox="1"/>
          <p:nvPr/>
        </p:nvSpPr>
        <p:spPr>
          <a:xfrm rot="648693">
            <a:off x="3193315" y="2949585"/>
            <a:ext cx="3461184" cy="307777"/>
          </a:xfrm>
          <a:prstGeom prst="rect">
            <a:avLst/>
          </a:prstGeom>
          <a:noFill/>
        </p:spPr>
        <p:txBody>
          <a:bodyPr wrap="square" rtlCol="0">
            <a:spAutoFit/>
          </a:bodyPr>
          <a:lstStyle/>
          <a:p>
            <a:r>
              <a:rPr lang="fr-FR" sz="1400" dirty="0"/>
              <a:t>Attribuées à des groupes</a:t>
            </a:r>
          </a:p>
        </p:txBody>
      </p:sp>
      <p:sp>
        <p:nvSpPr>
          <p:cNvPr id="79" name="ZoneTexte 78">
            <a:extLst>
              <a:ext uri="{FF2B5EF4-FFF2-40B4-BE49-F238E27FC236}">
                <a16:creationId xmlns:a16="http://schemas.microsoft.com/office/drawing/2014/main" id="{8814DD2E-B05A-4298-863A-390184C3EBDE}"/>
              </a:ext>
            </a:extLst>
          </p:cNvPr>
          <p:cNvSpPr txBox="1"/>
          <p:nvPr/>
        </p:nvSpPr>
        <p:spPr>
          <a:xfrm rot="19254226">
            <a:off x="2841600" y="3920562"/>
            <a:ext cx="2869778" cy="307777"/>
          </a:xfrm>
          <a:prstGeom prst="rect">
            <a:avLst/>
          </a:prstGeom>
          <a:noFill/>
        </p:spPr>
        <p:txBody>
          <a:bodyPr wrap="square" rtlCol="0">
            <a:spAutoFit/>
          </a:bodyPr>
          <a:lstStyle/>
          <a:p>
            <a:r>
              <a:rPr lang="fr-FR" sz="1400" dirty="0"/>
              <a:t>Endossés par des utilisateurs</a:t>
            </a:r>
          </a:p>
        </p:txBody>
      </p:sp>
      <p:sp>
        <p:nvSpPr>
          <p:cNvPr id="80" name="ZoneTexte 79">
            <a:extLst>
              <a:ext uri="{FF2B5EF4-FFF2-40B4-BE49-F238E27FC236}">
                <a16:creationId xmlns:a16="http://schemas.microsoft.com/office/drawing/2014/main" id="{EF14B331-0BDB-DA13-A0AF-34DC7468E25F}"/>
              </a:ext>
            </a:extLst>
          </p:cNvPr>
          <p:cNvSpPr txBox="1"/>
          <p:nvPr/>
        </p:nvSpPr>
        <p:spPr>
          <a:xfrm>
            <a:off x="3144666" y="5265294"/>
            <a:ext cx="4817126" cy="523220"/>
          </a:xfrm>
          <a:prstGeom prst="rect">
            <a:avLst/>
          </a:prstGeom>
          <a:noFill/>
        </p:spPr>
        <p:txBody>
          <a:bodyPr wrap="square" rtlCol="0">
            <a:spAutoFit/>
          </a:bodyPr>
          <a:lstStyle/>
          <a:p>
            <a:r>
              <a:rPr lang="fr-FR" sz="1400" dirty="0"/>
              <a:t>Endossés par des services pour l’interaction avec d’autres services</a:t>
            </a:r>
          </a:p>
        </p:txBody>
      </p:sp>
      <p:pic>
        <p:nvPicPr>
          <p:cNvPr id="7" name="Graphique 6" descr="Casquette de baseball avec un remplissage uni">
            <a:extLst>
              <a:ext uri="{FF2B5EF4-FFF2-40B4-BE49-F238E27FC236}">
                <a16:creationId xmlns:a16="http://schemas.microsoft.com/office/drawing/2014/main" id="{7EA61CBB-3FE9-6FC6-962C-2BF7D957C4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39144" y="4948088"/>
            <a:ext cx="1164525" cy="1164525"/>
          </a:xfrm>
          <a:prstGeom prst="rect">
            <a:avLst/>
          </a:prstGeom>
        </p:spPr>
      </p:pic>
      <p:cxnSp>
        <p:nvCxnSpPr>
          <p:cNvPr id="10" name="Connecteur droit avec flèche 9">
            <a:extLst>
              <a:ext uri="{FF2B5EF4-FFF2-40B4-BE49-F238E27FC236}">
                <a16:creationId xmlns:a16="http://schemas.microsoft.com/office/drawing/2014/main" id="{C19F7DE1-E8EB-3E8B-D83E-FD9703B45363}"/>
              </a:ext>
            </a:extLst>
          </p:cNvPr>
          <p:cNvCxnSpPr>
            <a:cxnSpLocks/>
          </p:cNvCxnSpPr>
          <p:nvPr/>
        </p:nvCxnSpPr>
        <p:spPr>
          <a:xfrm>
            <a:off x="8537160" y="4145688"/>
            <a:ext cx="0" cy="32396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Connecteur droit avec flèche 10">
            <a:extLst>
              <a:ext uri="{FF2B5EF4-FFF2-40B4-BE49-F238E27FC236}">
                <a16:creationId xmlns:a16="http://schemas.microsoft.com/office/drawing/2014/main" id="{27C8D7CC-795C-3C66-D7D3-97BE5D2BF6F0}"/>
              </a:ext>
            </a:extLst>
          </p:cNvPr>
          <p:cNvCxnSpPr>
            <a:cxnSpLocks/>
          </p:cNvCxnSpPr>
          <p:nvPr/>
        </p:nvCxnSpPr>
        <p:spPr>
          <a:xfrm>
            <a:off x="9511251" y="4149645"/>
            <a:ext cx="0" cy="32396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ZoneTexte 2">
            <a:extLst>
              <a:ext uri="{FF2B5EF4-FFF2-40B4-BE49-F238E27FC236}">
                <a16:creationId xmlns:a16="http://schemas.microsoft.com/office/drawing/2014/main" id="{32AFC2CC-4C2E-DDE0-60E2-EE4778049501}"/>
              </a:ext>
            </a:extLst>
          </p:cNvPr>
          <p:cNvSpPr txBox="1"/>
          <p:nvPr/>
        </p:nvSpPr>
        <p:spPr>
          <a:xfrm>
            <a:off x="6610263" y="2044999"/>
            <a:ext cx="2242457" cy="646331"/>
          </a:xfrm>
          <a:prstGeom prst="rect">
            <a:avLst/>
          </a:prstGeom>
          <a:noFill/>
          <a:ln w="38100">
            <a:noFill/>
          </a:ln>
        </p:spPr>
        <p:txBody>
          <a:bodyPr wrap="square" rtlCol="0">
            <a:spAutoFit/>
          </a:bodyPr>
          <a:lstStyle/>
          <a:p>
            <a:pPr algn="ctr"/>
            <a:r>
              <a:rPr lang="fr-FR" b="1" dirty="0"/>
              <a:t>Compte</a:t>
            </a:r>
          </a:p>
          <a:p>
            <a:pPr algn="ctr"/>
            <a:r>
              <a:rPr lang="fr-FR" b="1" dirty="0"/>
              <a:t>utilisateur IAM</a:t>
            </a:r>
          </a:p>
        </p:txBody>
      </p:sp>
      <p:sp>
        <p:nvSpPr>
          <p:cNvPr id="5" name="Rectangle 4">
            <a:extLst>
              <a:ext uri="{FF2B5EF4-FFF2-40B4-BE49-F238E27FC236}">
                <a16:creationId xmlns:a16="http://schemas.microsoft.com/office/drawing/2014/main" id="{9575C438-59B0-938F-FF7D-9CF0FAE71BE2}"/>
              </a:ext>
            </a:extLst>
          </p:cNvPr>
          <p:cNvSpPr/>
          <p:nvPr/>
        </p:nvSpPr>
        <p:spPr>
          <a:xfrm>
            <a:off x="6631454" y="1986702"/>
            <a:ext cx="2237540" cy="763296"/>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10FE8ACF-6E54-3B3B-C1A9-3A053B5FEEC3}"/>
              </a:ext>
            </a:extLst>
          </p:cNvPr>
          <p:cNvSpPr/>
          <p:nvPr/>
        </p:nvSpPr>
        <p:spPr>
          <a:xfrm>
            <a:off x="9148665" y="1991529"/>
            <a:ext cx="2242457" cy="753062"/>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avec flèche 26">
            <a:extLst>
              <a:ext uri="{FF2B5EF4-FFF2-40B4-BE49-F238E27FC236}">
                <a16:creationId xmlns:a16="http://schemas.microsoft.com/office/drawing/2014/main" id="{6FD0615A-1180-8572-769B-7BA131408C77}"/>
              </a:ext>
            </a:extLst>
          </p:cNvPr>
          <p:cNvCxnSpPr>
            <a:cxnSpLocks/>
          </p:cNvCxnSpPr>
          <p:nvPr/>
        </p:nvCxnSpPr>
        <p:spPr>
          <a:xfrm>
            <a:off x="7765095" y="2749998"/>
            <a:ext cx="0" cy="32396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onnecteur droit avec flèche 28">
            <a:extLst>
              <a:ext uri="{FF2B5EF4-FFF2-40B4-BE49-F238E27FC236}">
                <a16:creationId xmlns:a16="http://schemas.microsoft.com/office/drawing/2014/main" id="{4D084058-6CD6-1F9A-74CD-BE939EA34661}"/>
              </a:ext>
            </a:extLst>
          </p:cNvPr>
          <p:cNvCxnSpPr>
            <a:cxnSpLocks/>
          </p:cNvCxnSpPr>
          <p:nvPr/>
        </p:nvCxnSpPr>
        <p:spPr>
          <a:xfrm>
            <a:off x="10269894" y="2735889"/>
            <a:ext cx="0" cy="32396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Connecteur droit avec flèche 35">
            <a:extLst>
              <a:ext uri="{FF2B5EF4-FFF2-40B4-BE49-F238E27FC236}">
                <a16:creationId xmlns:a16="http://schemas.microsoft.com/office/drawing/2014/main" id="{A453767D-CBDD-7542-3779-A61762720C55}"/>
              </a:ext>
            </a:extLst>
          </p:cNvPr>
          <p:cNvCxnSpPr>
            <a:cxnSpLocks/>
            <a:stCxn id="17" idx="2"/>
            <a:endCxn id="6" idx="0"/>
          </p:cNvCxnSpPr>
          <p:nvPr/>
        </p:nvCxnSpPr>
        <p:spPr>
          <a:xfrm>
            <a:off x="9020487" y="911393"/>
            <a:ext cx="1249407" cy="108013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ZoneTexte 42">
            <a:extLst>
              <a:ext uri="{FF2B5EF4-FFF2-40B4-BE49-F238E27FC236}">
                <a16:creationId xmlns:a16="http://schemas.microsoft.com/office/drawing/2014/main" id="{8956168C-ABED-CD79-35C8-5EF2CA8BB3E9}"/>
              </a:ext>
            </a:extLst>
          </p:cNvPr>
          <p:cNvSpPr txBox="1"/>
          <p:nvPr/>
        </p:nvSpPr>
        <p:spPr>
          <a:xfrm>
            <a:off x="5576406" y="953260"/>
            <a:ext cx="2000335" cy="738664"/>
          </a:xfrm>
          <a:prstGeom prst="rect">
            <a:avLst/>
          </a:prstGeom>
          <a:noFill/>
          <a:ln w="38100">
            <a:solidFill>
              <a:srgbClr val="00B050"/>
            </a:solidFill>
          </a:ln>
        </p:spPr>
        <p:txBody>
          <a:bodyPr wrap="square" rtlCol="0">
            <a:spAutoFit/>
          </a:bodyPr>
          <a:lstStyle/>
          <a:p>
            <a:pPr algn="ctr"/>
            <a:r>
              <a:rPr lang="fr-FR" sz="1400" b="1" dirty="0"/>
              <a:t>Identifiants de connexion pour chaque compte</a:t>
            </a:r>
          </a:p>
        </p:txBody>
      </p:sp>
      <p:sp>
        <p:nvSpPr>
          <p:cNvPr id="67" name="ZoneTexte 66">
            <a:extLst>
              <a:ext uri="{FF2B5EF4-FFF2-40B4-BE49-F238E27FC236}">
                <a16:creationId xmlns:a16="http://schemas.microsoft.com/office/drawing/2014/main" id="{2631A54C-D6D9-5842-936A-277B83DB4436}"/>
              </a:ext>
            </a:extLst>
          </p:cNvPr>
          <p:cNvSpPr txBox="1"/>
          <p:nvPr/>
        </p:nvSpPr>
        <p:spPr>
          <a:xfrm>
            <a:off x="9148665" y="2035663"/>
            <a:ext cx="2218359" cy="646331"/>
          </a:xfrm>
          <a:prstGeom prst="rect">
            <a:avLst/>
          </a:prstGeom>
          <a:noFill/>
          <a:ln w="38100">
            <a:noFill/>
          </a:ln>
        </p:spPr>
        <p:txBody>
          <a:bodyPr wrap="square" rtlCol="0">
            <a:spAutoFit/>
          </a:bodyPr>
          <a:lstStyle/>
          <a:p>
            <a:pPr algn="ctr"/>
            <a:r>
              <a:rPr lang="fr-FR" b="1" dirty="0"/>
              <a:t>Compte</a:t>
            </a:r>
          </a:p>
          <a:p>
            <a:pPr algn="ctr"/>
            <a:r>
              <a:rPr lang="fr-FR" b="1" dirty="0"/>
              <a:t>utilisateur IAM</a:t>
            </a:r>
          </a:p>
        </p:txBody>
      </p:sp>
    </p:spTree>
    <p:extLst>
      <p:ext uri="{BB962C8B-B14F-4D97-AF65-F5344CB8AC3E}">
        <p14:creationId xmlns:p14="http://schemas.microsoft.com/office/powerpoint/2010/main" val="18022747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958D19-9A09-ED9D-A680-CAD3FC6E3715}"/>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EFE9D13E-8117-6528-9C45-98039820B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3769109B-57BC-4BD1-DE1D-1512D5C2B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3599156-790A-2A8B-A95E-81AF2985DF0B}"/>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000" dirty="0"/>
              <a:t>Architecture Big Data</a:t>
            </a:r>
            <a:endParaRPr lang="en-US" sz="4000" b="1"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18C96407-43D2-8197-6A47-76F2359D07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numéro de diapositive 5">
            <a:extLst>
              <a:ext uri="{FF2B5EF4-FFF2-40B4-BE49-F238E27FC236}">
                <a16:creationId xmlns:a16="http://schemas.microsoft.com/office/drawing/2014/main" id="{5ADC4312-EB11-1646-99D4-F8A8E7F55F8D}"/>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6</a:t>
            </a:fld>
            <a:endParaRPr lang="en-US"/>
          </a:p>
        </p:txBody>
      </p:sp>
      <p:sp>
        <p:nvSpPr>
          <p:cNvPr id="15" name="Espace réservé de la date 2">
            <a:extLst>
              <a:ext uri="{FF2B5EF4-FFF2-40B4-BE49-F238E27FC236}">
                <a16:creationId xmlns:a16="http://schemas.microsoft.com/office/drawing/2014/main" id="{F1DCF8B3-C0F0-7115-5DC5-7C2654353329}"/>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sp>
        <p:nvSpPr>
          <p:cNvPr id="8" name="Rectangle 7">
            <a:extLst>
              <a:ext uri="{FF2B5EF4-FFF2-40B4-BE49-F238E27FC236}">
                <a16:creationId xmlns:a16="http://schemas.microsoft.com/office/drawing/2014/main" id="{CEB04549-C412-30B1-C622-B59B0D092F9B}"/>
              </a:ext>
            </a:extLst>
          </p:cNvPr>
          <p:cNvSpPr/>
          <p:nvPr/>
        </p:nvSpPr>
        <p:spPr>
          <a:xfrm>
            <a:off x="4756619" y="2302992"/>
            <a:ext cx="6594133" cy="3576599"/>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5C531D05-FEAD-570C-2F9D-2F81E5D7AA05}"/>
              </a:ext>
            </a:extLst>
          </p:cNvPr>
          <p:cNvSpPr txBox="1"/>
          <p:nvPr/>
        </p:nvSpPr>
        <p:spPr>
          <a:xfrm>
            <a:off x="4756619" y="2342408"/>
            <a:ext cx="6594133" cy="400110"/>
          </a:xfrm>
          <a:prstGeom prst="rect">
            <a:avLst/>
          </a:prstGeom>
          <a:noFill/>
          <a:ln w="38100">
            <a:noFill/>
          </a:ln>
        </p:spPr>
        <p:txBody>
          <a:bodyPr wrap="square" rtlCol="0">
            <a:spAutoFit/>
          </a:bodyPr>
          <a:lstStyle/>
          <a:p>
            <a:pPr algn="ctr"/>
            <a:r>
              <a:rPr lang="fr-FR" sz="2000" b="1" dirty="0"/>
              <a:t>Cluster EMR sur EC2</a:t>
            </a:r>
          </a:p>
        </p:txBody>
      </p:sp>
      <p:sp>
        <p:nvSpPr>
          <p:cNvPr id="18" name="Rectangle 17">
            <a:extLst>
              <a:ext uri="{FF2B5EF4-FFF2-40B4-BE49-F238E27FC236}">
                <a16:creationId xmlns:a16="http://schemas.microsoft.com/office/drawing/2014/main" id="{EDA2D3ED-F7C0-8A3C-8B47-86784DF9C635}"/>
              </a:ext>
            </a:extLst>
          </p:cNvPr>
          <p:cNvSpPr/>
          <p:nvPr/>
        </p:nvSpPr>
        <p:spPr>
          <a:xfrm>
            <a:off x="4384964" y="1959797"/>
            <a:ext cx="7285827" cy="4310870"/>
          </a:xfrm>
          <a:prstGeom prst="rect">
            <a:avLst/>
          </a:prstGeom>
          <a:noFill/>
          <a:ln w="38100">
            <a:solidFill>
              <a:srgbClr val="FA4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381A6115-7A0C-2B60-CFCF-399425E6C3DA}"/>
              </a:ext>
            </a:extLst>
          </p:cNvPr>
          <p:cNvSpPr/>
          <p:nvPr/>
        </p:nvSpPr>
        <p:spPr>
          <a:xfrm>
            <a:off x="631807" y="2320971"/>
            <a:ext cx="2933594" cy="3315873"/>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B4EEB0AB-E7EE-28D3-4F9A-7D881EE8982E}"/>
              </a:ext>
            </a:extLst>
          </p:cNvPr>
          <p:cNvSpPr txBox="1"/>
          <p:nvPr/>
        </p:nvSpPr>
        <p:spPr>
          <a:xfrm>
            <a:off x="4544077" y="5870557"/>
            <a:ext cx="7126714" cy="400110"/>
          </a:xfrm>
          <a:prstGeom prst="rect">
            <a:avLst/>
          </a:prstGeom>
          <a:noFill/>
          <a:ln w="38100">
            <a:noFill/>
          </a:ln>
        </p:spPr>
        <p:txBody>
          <a:bodyPr wrap="square" rtlCol="0">
            <a:spAutoFit/>
          </a:bodyPr>
          <a:lstStyle/>
          <a:p>
            <a:r>
              <a:rPr lang="fr-FR" sz="2000" b="1" dirty="0"/>
              <a:t>VPC</a:t>
            </a:r>
          </a:p>
        </p:txBody>
      </p:sp>
      <p:pic>
        <p:nvPicPr>
          <p:cNvPr id="23" name="Graphique 22" descr="Serveur avec un remplissage uni">
            <a:extLst>
              <a:ext uri="{FF2B5EF4-FFF2-40B4-BE49-F238E27FC236}">
                <a16:creationId xmlns:a16="http://schemas.microsoft.com/office/drawing/2014/main" id="{2C1E98F4-E642-A0AB-04B1-14C5BAB037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0023" y="3671762"/>
            <a:ext cx="914400" cy="914400"/>
          </a:xfrm>
          <a:prstGeom prst="rect">
            <a:avLst/>
          </a:prstGeom>
        </p:spPr>
      </p:pic>
      <p:sp>
        <p:nvSpPr>
          <p:cNvPr id="26" name="ZoneTexte 25">
            <a:extLst>
              <a:ext uri="{FF2B5EF4-FFF2-40B4-BE49-F238E27FC236}">
                <a16:creationId xmlns:a16="http://schemas.microsoft.com/office/drawing/2014/main" id="{E15BBA26-0EC7-780E-F43A-62C72F7457B5}"/>
              </a:ext>
            </a:extLst>
          </p:cNvPr>
          <p:cNvSpPr txBox="1"/>
          <p:nvPr/>
        </p:nvSpPr>
        <p:spPr>
          <a:xfrm>
            <a:off x="4870211" y="3439980"/>
            <a:ext cx="1394024" cy="307777"/>
          </a:xfrm>
          <a:prstGeom prst="rect">
            <a:avLst/>
          </a:prstGeom>
          <a:noFill/>
        </p:spPr>
        <p:txBody>
          <a:bodyPr wrap="square" rtlCol="0">
            <a:spAutoFit/>
          </a:bodyPr>
          <a:lstStyle/>
          <a:p>
            <a:r>
              <a:rPr lang="fr-FR" sz="1400" dirty="0"/>
              <a:t>Machine maître</a:t>
            </a:r>
          </a:p>
        </p:txBody>
      </p:sp>
      <p:sp>
        <p:nvSpPr>
          <p:cNvPr id="29" name="ZoneTexte 28">
            <a:extLst>
              <a:ext uri="{FF2B5EF4-FFF2-40B4-BE49-F238E27FC236}">
                <a16:creationId xmlns:a16="http://schemas.microsoft.com/office/drawing/2014/main" id="{05E3A6A6-D3A8-0C45-3F1A-1D371C792F3F}"/>
              </a:ext>
            </a:extLst>
          </p:cNvPr>
          <p:cNvSpPr txBox="1"/>
          <p:nvPr/>
        </p:nvSpPr>
        <p:spPr>
          <a:xfrm>
            <a:off x="9483261" y="2906621"/>
            <a:ext cx="1798374" cy="307777"/>
          </a:xfrm>
          <a:prstGeom prst="rect">
            <a:avLst/>
          </a:prstGeom>
          <a:noFill/>
        </p:spPr>
        <p:txBody>
          <a:bodyPr wrap="square" rtlCol="0">
            <a:spAutoFit/>
          </a:bodyPr>
          <a:lstStyle/>
          <a:p>
            <a:pPr algn="ctr"/>
            <a:r>
              <a:rPr lang="fr-FR" sz="1400" dirty="0"/>
              <a:t>Machine exécutante</a:t>
            </a:r>
          </a:p>
        </p:txBody>
      </p:sp>
      <p:sp>
        <p:nvSpPr>
          <p:cNvPr id="31" name="ZoneTexte 30">
            <a:extLst>
              <a:ext uri="{FF2B5EF4-FFF2-40B4-BE49-F238E27FC236}">
                <a16:creationId xmlns:a16="http://schemas.microsoft.com/office/drawing/2014/main" id="{5B5CB50E-9EE1-493C-6360-931C322C828E}"/>
              </a:ext>
            </a:extLst>
          </p:cNvPr>
          <p:cNvSpPr txBox="1"/>
          <p:nvPr/>
        </p:nvSpPr>
        <p:spPr>
          <a:xfrm>
            <a:off x="4756618" y="5453002"/>
            <a:ext cx="6594132" cy="307777"/>
          </a:xfrm>
          <a:prstGeom prst="rect">
            <a:avLst/>
          </a:prstGeom>
          <a:noFill/>
        </p:spPr>
        <p:txBody>
          <a:bodyPr wrap="square" rtlCol="0">
            <a:spAutoFit/>
          </a:bodyPr>
          <a:lstStyle/>
          <a:p>
            <a:pPr algn="ctr"/>
            <a:r>
              <a:rPr lang="fr-FR" sz="1400" dirty="0"/>
              <a:t>Calcul distribué entre les différents « </a:t>
            </a:r>
            <a:r>
              <a:rPr lang="fr-FR" sz="1400" dirty="0" err="1"/>
              <a:t>workers</a:t>
            </a:r>
            <a:r>
              <a:rPr lang="fr-FR" sz="1400" dirty="0"/>
              <a:t> »</a:t>
            </a:r>
          </a:p>
        </p:txBody>
      </p:sp>
      <p:sp>
        <p:nvSpPr>
          <p:cNvPr id="32" name="ZoneTexte 31">
            <a:extLst>
              <a:ext uri="{FF2B5EF4-FFF2-40B4-BE49-F238E27FC236}">
                <a16:creationId xmlns:a16="http://schemas.microsoft.com/office/drawing/2014/main" id="{B654D3FE-F4BA-1E57-9AF2-47AF3CEB4597}"/>
              </a:ext>
            </a:extLst>
          </p:cNvPr>
          <p:cNvSpPr txBox="1"/>
          <p:nvPr/>
        </p:nvSpPr>
        <p:spPr>
          <a:xfrm>
            <a:off x="4902867" y="2579948"/>
            <a:ext cx="1304327" cy="523220"/>
          </a:xfrm>
          <a:prstGeom prst="rect">
            <a:avLst/>
          </a:prstGeom>
          <a:noFill/>
          <a:ln>
            <a:solidFill>
              <a:srgbClr val="FA4F1F"/>
            </a:solidFill>
          </a:ln>
        </p:spPr>
        <p:txBody>
          <a:bodyPr wrap="square" rtlCol="0">
            <a:spAutoFit/>
          </a:bodyPr>
          <a:lstStyle/>
          <a:p>
            <a:r>
              <a:rPr lang="fr-FR" sz="1400" dirty="0"/>
              <a:t>Initialise une Spark session</a:t>
            </a:r>
          </a:p>
        </p:txBody>
      </p:sp>
      <p:cxnSp>
        <p:nvCxnSpPr>
          <p:cNvPr id="34" name="Connecteur droit avec flèche 33">
            <a:extLst>
              <a:ext uri="{FF2B5EF4-FFF2-40B4-BE49-F238E27FC236}">
                <a16:creationId xmlns:a16="http://schemas.microsoft.com/office/drawing/2014/main" id="{69BFB1CA-6299-68F9-11B3-8ED7ADCA06CA}"/>
              </a:ext>
            </a:extLst>
          </p:cNvPr>
          <p:cNvCxnSpPr>
            <a:cxnSpLocks/>
            <a:stCxn id="32" idx="2"/>
            <a:endCxn id="26" idx="0"/>
          </p:cNvCxnSpPr>
          <p:nvPr/>
        </p:nvCxnSpPr>
        <p:spPr>
          <a:xfrm>
            <a:off x="5555031" y="3103168"/>
            <a:ext cx="12192" cy="336812"/>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pic>
        <p:nvPicPr>
          <p:cNvPr id="43" name="Graphique 42" descr="Serveur avec un remplissage uni">
            <a:extLst>
              <a:ext uri="{FF2B5EF4-FFF2-40B4-BE49-F238E27FC236}">
                <a16:creationId xmlns:a16="http://schemas.microsoft.com/office/drawing/2014/main" id="{3FF4388F-7DDC-85E7-FF2E-29C148A4E8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6424" y="3170288"/>
            <a:ext cx="674319" cy="674319"/>
          </a:xfrm>
          <a:prstGeom prst="rect">
            <a:avLst/>
          </a:prstGeom>
        </p:spPr>
      </p:pic>
      <p:pic>
        <p:nvPicPr>
          <p:cNvPr id="44" name="Graphique 43" descr="Serveur avec un remplissage uni">
            <a:extLst>
              <a:ext uri="{FF2B5EF4-FFF2-40B4-BE49-F238E27FC236}">
                <a16:creationId xmlns:a16="http://schemas.microsoft.com/office/drawing/2014/main" id="{E7AEE72F-53D6-9423-FCDB-1274213E17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06127" y="4701264"/>
            <a:ext cx="674319" cy="674319"/>
          </a:xfrm>
          <a:prstGeom prst="rect">
            <a:avLst/>
          </a:prstGeom>
        </p:spPr>
      </p:pic>
      <p:sp>
        <p:nvSpPr>
          <p:cNvPr id="46" name="ZoneTexte 45">
            <a:extLst>
              <a:ext uri="{FF2B5EF4-FFF2-40B4-BE49-F238E27FC236}">
                <a16:creationId xmlns:a16="http://schemas.microsoft.com/office/drawing/2014/main" id="{6A01FCB3-683F-D283-C421-B4C2ED5B2AB0}"/>
              </a:ext>
            </a:extLst>
          </p:cNvPr>
          <p:cNvSpPr txBox="1"/>
          <p:nvPr/>
        </p:nvSpPr>
        <p:spPr>
          <a:xfrm>
            <a:off x="7108527" y="3978908"/>
            <a:ext cx="4188817" cy="307777"/>
          </a:xfrm>
          <a:prstGeom prst="rect">
            <a:avLst/>
          </a:prstGeom>
          <a:noFill/>
          <a:ln>
            <a:noFill/>
          </a:ln>
        </p:spPr>
        <p:txBody>
          <a:bodyPr wrap="square" rtlCol="0">
            <a:spAutoFit/>
          </a:bodyPr>
          <a:lstStyle/>
          <a:p>
            <a:r>
              <a:rPr lang="fr-FR" sz="1400" dirty="0"/>
              <a:t>partition des données et distribution des tâches</a:t>
            </a:r>
          </a:p>
        </p:txBody>
      </p:sp>
      <p:cxnSp>
        <p:nvCxnSpPr>
          <p:cNvPr id="47" name="Connecteur droit avec flèche 46">
            <a:extLst>
              <a:ext uri="{FF2B5EF4-FFF2-40B4-BE49-F238E27FC236}">
                <a16:creationId xmlns:a16="http://schemas.microsoft.com/office/drawing/2014/main" id="{DE137A74-0F73-3D39-6679-A6C5E38317C5}"/>
              </a:ext>
            </a:extLst>
          </p:cNvPr>
          <p:cNvCxnSpPr>
            <a:cxnSpLocks/>
            <a:endCxn id="43" idx="1"/>
          </p:cNvCxnSpPr>
          <p:nvPr/>
        </p:nvCxnSpPr>
        <p:spPr>
          <a:xfrm flipV="1">
            <a:off x="5971193" y="3507448"/>
            <a:ext cx="4135231" cy="617443"/>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cxnSp>
        <p:nvCxnSpPr>
          <p:cNvPr id="50" name="Connecteur droit avec flèche 49">
            <a:extLst>
              <a:ext uri="{FF2B5EF4-FFF2-40B4-BE49-F238E27FC236}">
                <a16:creationId xmlns:a16="http://schemas.microsoft.com/office/drawing/2014/main" id="{C87E8940-C804-64BF-DEA8-C4A436ACF437}"/>
              </a:ext>
            </a:extLst>
          </p:cNvPr>
          <p:cNvCxnSpPr>
            <a:cxnSpLocks/>
            <a:stCxn id="23" idx="3"/>
            <a:endCxn id="44" idx="1"/>
          </p:cNvCxnSpPr>
          <p:nvPr/>
        </p:nvCxnSpPr>
        <p:spPr>
          <a:xfrm>
            <a:off x="6024423" y="4128962"/>
            <a:ext cx="4081704" cy="909462"/>
          </a:xfrm>
          <a:prstGeom prst="straightConnector1">
            <a:avLst/>
          </a:prstGeom>
          <a:ln>
            <a:solidFill>
              <a:srgbClr val="FA4F1F"/>
            </a:solidFill>
            <a:tailEnd type="triangle"/>
          </a:ln>
        </p:spPr>
        <p:style>
          <a:lnRef idx="2">
            <a:schemeClr val="accent1"/>
          </a:lnRef>
          <a:fillRef idx="0">
            <a:schemeClr val="accent1"/>
          </a:fillRef>
          <a:effectRef idx="1">
            <a:schemeClr val="accent1"/>
          </a:effectRef>
          <a:fontRef idx="minor">
            <a:schemeClr val="tx1"/>
          </a:fontRef>
        </p:style>
      </p:cxnSp>
      <p:sp>
        <p:nvSpPr>
          <p:cNvPr id="58" name="ZoneTexte 57">
            <a:extLst>
              <a:ext uri="{FF2B5EF4-FFF2-40B4-BE49-F238E27FC236}">
                <a16:creationId xmlns:a16="http://schemas.microsoft.com/office/drawing/2014/main" id="{BB98326A-DF77-D5B8-1D76-38430D1C3C99}"/>
              </a:ext>
            </a:extLst>
          </p:cNvPr>
          <p:cNvSpPr txBox="1"/>
          <p:nvPr/>
        </p:nvSpPr>
        <p:spPr>
          <a:xfrm>
            <a:off x="631807" y="2338697"/>
            <a:ext cx="2912687" cy="369332"/>
          </a:xfrm>
          <a:prstGeom prst="rect">
            <a:avLst/>
          </a:prstGeom>
          <a:noFill/>
        </p:spPr>
        <p:txBody>
          <a:bodyPr wrap="square" rtlCol="0">
            <a:spAutoFit/>
          </a:bodyPr>
          <a:lstStyle/>
          <a:p>
            <a:pPr algn="ctr"/>
            <a:r>
              <a:rPr lang="fr-FR" b="1" dirty="0"/>
              <a:t>Lac de données S3</a:t>
            </a:r>
          </a:p>
        </p:txBody>
      </p:sp>
      <p:cxnSp>
        <p:nvCxnSpPr>
          <p:cNvPr id="60" name="Connecteur droit avec flèche 59">
            <a:extLst>
              <a:ext uri="{FF2B5EF4-FFF2-40B4-BE49-F238E27FC236}">
                <a16:creationId xmlns:a16="http://schemas.microsoft.com/office/drawing/2014/main" id="{E7A1AFC2-B67D-EBDA-859B-F305B8EF2BC1}"/>
              </a:ext>
            </a:extLst>
          </p:cNvPr>
          <p:cNvCxnSpPr>
            <a:cxnSpLocks/>
          </p:cNvCxnSpPr>
          <p:nvPr/>
        </p:nvCxnSpPr>
        <p:spPr>
          <a:xfrm>
            <a:off x="3659361" y="3064067"/>
            <a:ext cx="985375"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Connecteur droit avec flèche 60">
            <a:extLst>
              <a:ext uri="{FF2B5EF4-FFF2-40B4-BE49-F238E27FC236}">
                <a16:creationId xmlns:a16="http://schemas.microsoft.com/office/drawing/2014/main" id="{1FA01BE1-CFE5-0DF1-B884-DF07460D8020}"/>
              </a:ext>
            </a:extLst>
          </p:cNvPr>
          <p:cNvCxnSpPr>
            <a:cxnSpLocks/>
          </p:cNvCxnSpPr>
          <p:nvPr/>
        </p:nvCxnSpPr>
        <p:spPr>
          <a:xfrm flipH="1">
            <a:off x="3671316" y="4580349"/>
            <a:ext cx="973420"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65" name="Image 64" descr="Une image contenant tasse, vaisselle, tasse en carton&#10;&#10;Le contenu généré par l’IA peut être incorrect.">
            <a:extLst>
              <a:ext uri="{FF2B5EF4-FFF2-40B4-BE49-F238E27FC236}">
                <a16:creationId xmlns:a16="http://schemas.microsoft.com/office/drawing/2014/main" id="{C0643668-1326-9FE6-58C1-4C3BF40923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045" y="2756827"/>
            <a:ext cx="1082641" cy="608986"/>
          </a:xfrm>
          <a:prstGeom prst="rect">
            <a:avLst/>
          </a:prstGeom>
        </p:spPr>
      </p:pic>
      <p:sp>
        <p:nvSpPr>
          <p:cNvPr id="4" name="ZoneTexte 3">
            <a:extLst>
              <a:ext uri="{FF2B5EF4-FFF2-40B4-BE49-F238E27FC236}">
                <a16:creationId xmlns:a16="http://schemas.microsoft.com/office/drawing/2014/main" id="{208639D5-7704-A7F0-9C38-104B4731C226}"/>
              </a:ext>
            </a:extLst>
          </p:cNvPr>
          <p:cNvSpPr txBox="1"/>
          <p:nvPr/>
        </p:nvSpPr>
        <p:spPr>
          <a:xfrm>
            <a:off x="671284" y="3424720"/>
            <a:ext cx="2873210" cy="2062103"/>
          </a:xfrm>
          <a:prstGeom prst="rect">
            <a:avLst/>
          </a:prstGeom>
          <a:noFill/>
          <a:ln>
            <a:noFill/>
          </a:ln>
        </p:spPr>
        <p:txBody>
          <a:bodyPr wrap="square" rtlCol="0">
            <a:spAutoFit/>
          </a:bodyPr>
          <a:lstStyle/>
          <a:p>
            <a:r>
              <a:rPr lang="fr-FR" sz="1600" b="1" dirty="0"/>
              <a:t>Avantages de S3</a:t>
            </a:r>
            <a:r>
              <a:rPr lang="fr-FR" sz="1400" dirty="0"/>
              <a:t>:</a:t>
            </a:r>
          </a:p>
          <a:p>
            <a:pPr marL="285750" indent="-285750">
              <a:buFont typeface="Arial" panose="020B0604020202020204" pitchFamily="34" charset="0"/>
              <a:buChar char="•"/>
            </a:pPr>
            <a:r>
              <a:rPr lang="fr-FR" sz="1400" dirty="0"/>
              <a:t>Accepte des fichiers de toute sorte: texte, image, vidéo,…</a:t>
            </a:r>
          </a:p>
          <a:p>
            <a:pPr marL="285750" indent="-285750">
              <a:buFont typeface="Arial" panose="020B0604020202020204" pitchFamily="34" charset="0"/>
              <a:buChar char="•"/>
            </a:pPr>
            <a:r>
              <a:rPr lang="fr-FR" sz="1400" dirty="0"/>
              <a:t>Espace de stockage élastique et illimité</a:t>
            </a:r>
          </a:p>
          <a:p>
            <a:pPr marL="285750" indent="-285750">
              <a:buFont typeface="Arial" panose="020B0604020202020204" pitchFamily="34" charset="0"/>
              <a:buChar char="•"/>
            </a:pPr>
            <a:r>
              <a:rPr lang="fr-FR" sz="1400" dirty="0"/>
              <a:t>Accès aux données plus ou moins rapide en fonction du type de stockage choisi</a:t>
            </a:r>
          </a:p>
          <a:p>
            <a:pPr marL="285750" indent="-285750">
              <a:buFont typeface="Arial" panose="020B0604020202020204" pitchFamily="34" charset="0"/>
              <a:buChar char="•"/>
            </a:pPr>
            <a:r>
              <a:rPr lang="fr-FR" sz="1400" dirty="0"/>
              <a:t>Indépendant de EC2</a:t>
            </a:r>
          </a:p>
        </p:txBody>
      </p:sp>
      <p:sp>
        <p:nvSpPr>
          <p:cNvPr id="22" name="ZoneTexte 21">
            <a:extLst>
              <a:ext uri="{FF2B5EF4-FFF2-40B4-BE49-F238E27FC236}">
                <a16:creationId xmlns:a16="http://schemas.microsoft.com/office/drawing/2014/main" id="{00813A0C-1525-11D2-8764-D600060E3461}"/>
              </a:ext>
            </a:extLst>
          </p:cNvPr>
          <p:cNvSpPr txBox="1"/>
          <p:nvPr/>
        </p:nvSpPr>
        <p:spPr>
          <a:xfrm>
            <a:off x="9439922" y="4451804"/>
            <a:ext cx="1798374" cy="307777"/>
          </a:xfrm>
          <a:prstGeom prst="rect">
            <a:avLst/>
          </a:prstGeom>
          <a:noFill/>
        </p:spPr>
        <p:txBody>
          <a:bodyPr wrap="square" rtlCol="0">
            <a:spAutoFit/>
          </a:bodyPr>
          <a:lstStyle/>
          <a:p>
            <a:pPr algn="ctr"/>
            <a:r>
              <a:rPr lang="fr-FR" sz="1400" dirty="0"/>
              <a:t>Machine exécutante</a:t>
            </a:r>
          </a:p>
        </p:txBody>
      </p:sp>
    </p:spTree>
    <p:extLst>
      <p:ext uri="{BB962C8B-B14F-4D97-AF65-F5344CB8AC3E}">
        <p14:creationId xmlns:p14="http://schemas.microsoft.com/office/powerpoint/2010/main" val="13279756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74A716-8BF0-0BD4-5187-CEC4E2B6C5B4}"/>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1BBBBCFB-C610-8401-17AB-0564CF320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6DB77B6D-27B4-3D14-2704-C17597DA7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D500895-137A-2E94-5C13-80FC8EE19CDF}"/>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000" b="1" kern="1200" dirty="0">
                <a:solidFill>
                  <a:schemeClr val="tx1"/>
                </a:solidFill>
                <a:latin typeface="+mj-lt"/>
                <a:ea typeface="+mj-ea"/>
                <a:cs typeface="+mj-cs"/>
              </a:rPr>
              <a:t>S3</a:t>
            </a:r>
          </a:p>
        </p:txBody>
      </p:sp>
      <p:sp>
        <p:nvSpPr>
          <p:cNvPr id="16" name="Rectangle 15">
            <a:extLst>
              <a:ext uri="{FF2B5EF4-FFF2-40B4-BE49-F238E27FC236}">
                <a16:creationId xmlns:a16="http://schemas.microsoft.com/office/drawing/2014/main" id="{4EEE915E-B67F-74EF-0A94-B55E884DE3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numéro de diapositive 5">
            <a:extLst>
              <a:ext uri="{FF2B5EF4-FFF2-40B4-BE49-F238E27FC236}">
                <a16:creationId xmlns:a16="http://schemas.microsoft.com/office/drawing/2014/main" id="{B496332D-EDDE-BB93-B852-DAD6F20F6BE7}"/>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7</a:t>
            </a:fld>
            <a:endParaRPr lang="en-US"/>
          </a:p>
        </p:txBody>
      </p:sp>
      <p:sp>
        <p:nvSpPr>
          <p:cNvPr id="15" name="Espace réservé de la date 2">
            <a:extLst>
              <a:ext uri="{FF2B5EF4-FFF2-40B4-BE49-F238E27FC236}">
                <a16:creationId xmlns:a16="http://schemas.microsoft.com/office/drawing/2014/main" id="{5823228E-C5DD-A87B-56DA-D968C967B2F3}"/>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sp>
        <p:nvSpPr>
          <p:cNvPr id="27" name="ZoneTexte 26">
            <a:extLst>
              <a:ext uri="{FF2B5EF4-FFF2-40B4-BE49-F238E27FC236}">
                <a16:creationId xmlns:a16="http://schemas.microsoft.com/office/drawing/2014/main" id="{94F05B01-9D8F-7FDA-A957-BB0847B0A302}"/>
              </a:ext>
            </a:extLst>
          </p:cNvPr>
          <p:cNvSpPr txBox="1"/>
          <p:nvPr/>
        </p:nvSpPr>
        <p:spPr>
          <a:xfrm>
            <a:off x="1883847" y="5185579"/>
            <a:ext cx="9101762" cy="1015663"/>
          </a:xfrm>
          <a:prstGeom prst="rect">
            <a:avLst/>
          </a:prstGeom>
          <a:noFill/>
        </p:spPr>
        <p:txBody>
          <a:bodyPr wrap="square" rtlCol="0">
            <a:spAutoFit/>
          </a:bodyPr>
          <a:lstStyle/>
          <a:p>
            <a:r>
              <a:rPr lang="fr-FR" sz="1200" b="1" dirty="0"/>
              <a:t>Boostrap-emr.sh </a:t>
            </a:r>
            <a:r>
              <a:rPr lang="fr-FR" sz="1200" dirty="0"/>
              <a:t>: fichier permettant d’installer des bibliothèques supplémentaires dans les différentes machines du cluster</a:t>
            </a:r>
          </a:p>
          <a:p>
            <a:r>
              <a:rPr lang="fr-FR" sz="1200" b="1" dirty="0" err="1"/>
              <a:t>Config_file.json</a:t>
            </a:r>
            <a:r>
              <a:rPr lang="fr-FR" sz="1200" b="1" dirty="0"/>
              <a:t> </a:t>
            </a:r>
            <a:r>
              <a:rPr lang="fr-FR" sz="1200" dirty="0"/>
              <a:t>: permet la persistance des notebooks dans </a:t>
            </a:r>
            <a:r>
              <a:rPr lang="fr-FR" sz="1200" dirty="0" err="1"/>
              <a:t>jupyterhub</a:t>
            </a:r>
            <a:endParaRPr lang="fr-FR" sz="1200" dirty="0"/>
          </a:p>
          <a:p>
            <a:r>
              <a:rPr lang="fr-FR" sz="1200" b="1" dirty="0"/>
              <a:t>Logs</a:t>
            </a:r>
            <a:r>
              <a:rPr lang="fr-FR" sz="1200" dirty="0"/>
              <a:t> : dossier où sont stockés les logs de l’exécution du script </a:t>
            </a:r>
            <a:r>
              <a:rPr lang="fr-FR" sz="1200" dirty="0" err="1"/>
              <a:t>pyspark</a:t>
            </a:r>
            <a:endParaRPr lang="fr-FR" sz="1200" dirty="0"/>
          </a:p>
          <a:p>
            <a:r>
              <a:rPr lang="fr-FR" sz="1200" b="1" dirty="0"/>
              <a:t>P9_notebook_cloud.ipynb </a:t>
            </a:r>
            <a:r>
              <a:rPr lang="fr-FR" sz="1200" dirty="0"/>
              <a:t>: notebook contenant le script </a:t>
            </a:r>
            <a:r>
              <a:rPr lang="fr-FR" sz="1200" dirty="0" err="1"/>
              <a:t>pyspark</a:t>
            </a:r>
            <a:endParaRPr lang="fr-FR" sz="1200" dirty="0"/>
          </a:p>
          <a:p>
            <a:r>
              <a:rPr lang="fr-FR" sz="1200" b="1" dirty="0" err="1"/>
              <a:t>Test_aws</a:t>
            </a:r>
            <a:r>
              <a:rPr lang="fr-FR" sz="1200" b="1" dirty="0"/>
              <a:t> </a:t>
            </a:r>
            <a:r>
              <a:rPr lang="fr-FR" sz="1200" dirty="0"/>
              <a:t>: dossier contenant 131 sous-répertoires où chaque sous-répertoire contient les images d’une variété de fruit</a:t>
            </a:r>
          </a:p>
        </p:txBody>
      </p:sp>
      <p:pic>
        <p:nvPicPr>
          <p:cNvPr id="4" name="Image 3" descr="Une image contenant texte, capture d’écran, nombre, Police&#10;&#10;Le contenu généré par l’IA peut être incorrect.">
            <a:extLst>
              <a:ext uri="{FF2B5EF4-FFF2-40B4-BE49-F238E27FC236}">
                <a16:creationId xmlns:a16="http://schemas.microsoft.com/office/drawing/2014/main" id="{8005D5ED-46E4-46F2-A7DC-62053C751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3847" y="1340428"/>
            <a:ext cx="9092801" cy="3627305"/>
          </a:xfrm>
          <a:prstGeom prst="rect">
            <a:avLst/>
          </a:prstGeom>
          <a:ln w="38100">
            <a:solidFill>
              <a:schemeClr val="accent6">
                <a:lumMod val="75000"/>
              </a:schemeClr>
            </a:solidFill>
          </a:ln>
        </p:spPr>
      </p:pic>
    </p:spTree>
    <p:extLst>
      <p:ext uri="{BB962C8B-B14F-4D97-AF65-F5344CB8AC3E}">
        <p14:creationId xmlns:p14="http://schemas.microsoft.com/office/powerpoint/2010/main" val="4832801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F7AB52-C4C1-0D02-09A2-7A75830B84FD}"/>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DF55C7B4-1137-B4FD-796E-01D47809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B624DCFD-6EF0-4745-2867-EBB68B65CD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B036208-E721-ABF2-C3A5-778EA68D2EFB}"/>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000" dirty="0"/>
              <a:t>EMR</a:t>
            </a:r>
            <a:endParaRPr lang="en-US" sz="4000" b="1"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54EE87F7-66F5-2AB8-E3F2-548F26A83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numéro de diapositive 5">
            <a:extLst>
              <a:ext uri="{FF2B5EF4-FFF2-40B4-BE49-F238E27FC236}">
                <a16:creationId xmlns:a16="http://schemas.microsoft.com/office/drawing/2014/main" id="{07F9E8FF-F62B-29D4-1AC2-5805A4422608}"/>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8</a:t>
            </a:fld>
            <a:endParaRPr lang="en-US"/>
          </a:p>
        </p:txBody>
      </p:sp>
      <p:sp>
        <p:nvSpPr>
          <p:cNvPr id="15" name="Espace réservé de la date 2">
            <a:extLst>
              <a:ext uri="{FF2B5EF4-FFF2-40B4-BE49-F238E27FC236}">
                <a16:creationId xmlns:a16="http://schemas.microsoft.com/office/drawing/2014/main" id="{07659C0F-4C9D-5FAB-CF5C-D8021E2500A5}"/>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sp>
        <p:nvSpPr>
          <p:cNvPr id="7" name="ZoneTexte 6">
            <a:extLst>
              <a:ext uri="{FF2B5EF4-FFF2-40B4-BE49-F238E27FC236}">
                <a16:creationId xmlns:a16="http://schemas.microsoft.com/office/drawing/2014/main" id="{32A9653D-B664-D00C-6BDE-28553F3FE8EC}"/>
              </a:ext>
            </a:extLst>
          </p:cNvPr>
          <p:cNvSpPr txBox="1"/>
          <p:nvPr/>
        </p:nvSpPr>
        <p:spPr>
          <a:xfrm>
            <a:off x="517578" y="1586597"/>
            <a:ext cx="11153214" cy="400110"/>
          </a:xfrm>
          <a:prstGeom prst="rect">
            <a:avLst/>
          </a:prstGeom>
          <a:noFill/>
        </p:spPr>
        <p:txBody>
          <a:bodyPr wrap="square" rtlCol="0">
            <a:spAutoFit/>
          </a:bodyPr>
          <a:lstStyle/>
          <a:p>
            <a:pPr algn="ctr"/>
            <a:r>
              <a:rPr lang="fr-FR" sz="2000" b="1" dirty="0"/>
              <a:t>Configuration logicielle</a:t>
            </a:r>
          </a:p>
        </p:txBody>
      </p:sp>
      <p:pic>
        <p:nvPicPr>
          <p:cNvPr id="17" name="Image 16" descr="Une image contenant texte, capture d’écran, nombre, Police&#10;&#10;Le contenu généré par l’IA peut être incorrect.">
            <a:extLst>
              <a:ext uri="{FF2B5EF4-FFF2-40B4-BE49-F238E27FC236}">
                <a16:creationId xmlns:a16="http://schemas.microsoft.com/office/drawing/2014/main" id="{F53D4B38-D371-C56D-3C8F-65110280B6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424" y="2095987"/>
            <a:ext cx="4400889" cy="4030493"/>
          </a:xfrm>
          <a:prstGeom prst="rect">
            <a:avLst/>
          </a:prstGeom>
        </p:spPr>
      </p:pic>
      <p:pic>
        <p:nvPicPr>
          <p:cNvPr id="19" name="Image 18" descr="Une image contenant texte, capture d’écran, Police, logiciel&#10;&#10;Le contenu généré par l’IA peut être incorrect.">
            <a:extLst>
              <a:ext uri="{FF2B5EF4-FFF2-40B4-BE49-F238E27FC236}">
                <a16:creationId xmlns:a16="http://schemas.microsoft.com/office/drawing/2014/main" id="{87B38FDF-A394-2440-9312-82EAA3610D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4401" y="3296802"/>
            <a:ext cx="4317912" cy="3195436"/>
          </a:xfrm>
          <a:prstGeom prst="rect">
            <a:avLst/>
          </a:prstGeom>
        </p:spPr>
      </p:pic>
      <p:pic>
        <p:nvPicPr>
          <p:cNvPr id="6" name="Image 5" descr="Une image contenant texte, capture d’écran, logiciel, nombre&#10;&#10;Le contenu généré par l’IA peut être incorrect.">
            <a:extLst>
              <a:ext uri="{FF2B5EF4-FFF2-40B4-BE49-F238E27FC236}">
                <a16:creationId xmlns:a16="http://schemas.microsoft.com/office/drawing/2014/main" id="{522CACE4-0993-1820-EDF2-CFDCA8FB2E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869" y="1986707"/>
            <a:ext cx="5532875" cy="4432380"/>
          </a:xfrm>
          <a:prstGeom prst="rect">
            <a:avLst/>
          </a:prstGeom>
        </p:spPr>
      </p:pic>
    </p:spTree>
    <p:extLst>
      <p:ext uri="{BB962C8B-B14F-4D97-AF65-F5344CB8AC3E}">
        <p14:creationId xmlns:p14="http://schemas.microsoft.com/office/powerpoint/2010/main" val="337784303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AE8B13-393A-6145-2D08-BF362A35C717}"/>
            </a:ext>
          </a:extLst>
        </p:cNvPr>
        <p:cNvGrpSpPr/>
        <p:nvPr/>
      </p:nvGrpSpPr>
      <p:grpSpPr>
        <a:xfrm>
          <a:off x="0" y="0"/>
          <a:ext cx="0" cy="0"/>
          <a:chOff x="0" y="0"/>
          <a:chExt cx="0" cy="0"/>
        </a:xfrm>
      </p:grpSpPr>
      <p:sp>
        <p:nvSpPr>
          <p:cNvPr id="12" name="Freeform: Shape 11">
            <a:extLst>
              <a:ext uri="{FF2B5EF4-FFF2-40B4-BE49-F238E27FC236}">
                <a16:creationId xmlns:a16="http://schemas.microsoft.com/office/drawing/2014/main" id="{99148EB1-28DA-F3BD-5EDA-D7DC20FC5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CA01663C-864C-5F61-2E55-E246D0127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B831C03-FC56-FEA7-D775-48725A10036D}"/>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000" dirty="0"/>
              <a:t>EMR</a:t>
            </a:r>
            <a:endParaRPr lang="en-US" sz="4000" b="1"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099035F2-71E3-D7A6-7E1A-26544952F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numéro de diapositive 5">
            <a:extLst>
              <a:ext uri="{FF2B5EF4-FFF2-40B4-BE49-F238E27FC236}">
                <a16:creationId xmlns:a16="http://schemas.microsoft.com/office/drawing/2014/main" id="{D051A3EA-DCF7-8515-D5E6-86A190C2A6D7}"/>
              </a:ext>
            </a:extLst>
          </p:cNvPr>
          <p:cNvSpPr>
            <a:spLocks noGrp="1"/>
          </p:cNvSpPr>
          <p:nvPr>
            <p:ph type="sldNum" sz="quarter" idx="12"/>
          </p:nvPr>
        </p:nvSpPr>
        <p:spPr>
          <a:xfrm>
            <a:off x="11030712" y="6419087"/>
            <a:ext cx="640080" cy="365125"/>
          </a:xfrm>
        </p:spPr>
        <p:txBody>
          <a:bodyPr/>
          <a:lstStyle/>
          <a:p>
            <a:fld id="{148CC95F-0247-41B6-91CF-DC97C76A7088}" type="slidenum">
              <a:rPr lang="en-US" smtClean="0"/>
              <a:t>9</a:t>
            </a:fld>
            <a:endParaRPr lang="en-US"/>
          </a:p>
        </p:txBody>
      </p:sp>
      <p:sp>
        <p:nvSpPr>
          <p:cNvPr id="15" name="Espace réservé de la date 2">
            <a:extLst>
              <a:ext uri="{FF2B5EF4-FFF2-40B4-BE49-F238E27FC236}">
                <a16:creationId xmlns:a16="http://schemas.microsoft.com/office/drawing/2014/main" id="{65A0ECC6-172E-6AC7-460F-09B054F70F12}"/>
              </a:ext>
            </a:extLst>
          </p:cNvPr>
          <p:cNvSpPr>
            <a:spLocks noGrp="1"/>
          </p:cNvSpPr>
          <p:nvPr>
            <p:ph type="dt" sz="half" idx="10"/>
          </p:nvPr>
        </p:nvSpPr>
        <p:spPr>
          <a:xfrm>
            <a:off x="521208" y="6419088"/>
            <a:ext cx="2743200" cy="365125"/>
          </a:xfrm>
        </p:spPr>
        <p:txBody>
          <a:bodyPr/>
          <a:lstStyle/>
          <a:p>
            <a:fld id="{08A0E1CF-4660-4B6B-AFF8-4628D7B2B1ED}" type="datetime1">
              <a:rPr lang="fr-FR" smtClean="0"/>
              <a:t>17/05/2025</a:t>
            </a:fld>
            <a:endParaRPr lang="en-US" dirty="0"/>
          </a:p>
        </p:txBody>
      </p:sp>
      <p:sp>
        <p:nvSpPr>
          <p:cNvPr id="7" name="ZoneTexte 6">
            <a:extLst>
              <a:ext uri="{FF2B5EF4-FFF2-40B4-BE49-F238E27FC236}">
                <a16:creationId xmlns:a16="http://schemas.microsoft.com/office/drawing/2014/main" id="{4496F18C-06D2-28FD-B3F1-8D9E1044F707}"/>
              </a:ext>
            </a:extLst>
          </p:cNvPr>
          <p:cNvSpPr txBox="1"/>
          <p:nvPr/>
        </p:nvSpPr>
        <p:spPr>
          <a:xfrm>
            <a:off x="1310508" y="1797295"/>
            <a:ext cx="10360283" cy="400110"/>
          </a:xfrm>
          <a:prstGeom prst="rect">
            <a:avLst/>
          </a:prstGeom>
          <a:noFill/>
        </p:spPr>
        <p:txBody>
          <a:bodyPr wrap="square" rtlCol="0">
            <a:spAutoFit/>
          </a:bodyPr>
          <a:lstStyle/>
          <a:p>
            <a:r>
              <a:rPr lang="fr-FR" sz="2000" b="1" dirty="0"/>
              <a:t>Configuration matérielle et de sécurité</a:t>
            </a:r>
          </a:p>
        </p:txBody>
      </p:sp>
      <p:pic>
        <p:nvPicPr>
          <p:cNvPr id="4" name="Image 3" descr="Une image contenant texte, capture d’écran, Police, nombre&#10;&#10;Le contenu généré par l’IA peut être incorrect.">
            <a:extLst>
              <a:ext uri="{FF2B5EF4-FFF2-40B4-BE49-F238E27FC236}">
                <a16:creationId xmlns:a16="http://schemas.microsoft.com/office/drawing/2014/main" id="{B0DB4375-09F9-F89E-C486-A5E122C32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608" y="2197405"/>
            <a:ext cx="4424358" cy="3988011"/>
          </a:xfrm>
          <a:prstGeom prst="rect">
            <a:avLst/>
          </a:prstGeom>
        </p:spPr>
      </p:pic>
      <p:pic>
        <p:nvPicPr>
          <p:cNvPr id="6" name="Image 5" descr="Une image contenant texte, capture d’écran, Police, nombre&#10;&#10;Le contenu généré par l’IA peut être incorrect.">
            <a:extLst>
              <a:ext uri="{FF2B5EF4-FFF2-40B4-BE49-F238E27FC236}">
                <a16:creationId xmlns:a16="http://schemas.microsoft.com/office/drawing/2014/main" id="{C8F15358-FBC1-67FB-D5A6-3FCDAA9A20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7419" y="413913"/>
            <a:ext cx="4445385" cy="5862353"/>
          </a:xfrm>
          <a:prstGeom prst="rect">
            <a:avLst/>
          </a:prstGeom>
        </p:spPr>
      </p:pic>
      <p:sp>
        <p:nvSpPr>
          <p:cNvPr id="8" name="ZoneTexte 7">
            <a:extLst>
              <a:ext uri="{FF2B5EF4-FFF2-40B4-BE49-F238E27FC236}">
                <a16:creationId xmlns:a16="http://schemas.microsoft.com/office/drawing/2014/main" id="{DE9E7152-31BF-E8D3-D257-618B5178A156}"/>
              </a:ext>
            </a:extLst>
          </p:cNvPr>
          <p:cNvSpPr txBox="1"/>
          <p:nvPr/>
        </p:nvSpPr>
        <p:spPr>
          <a:xfrm>
            <a:off x="4031167" y="4182957"/>
            <a:ext cx="1282390" cy="369332"/>
          </a:xfrm>
          <a:prstGeom prst="rect">
            <a:avLst/>
          </a:prstGeom>
          <a:noFill/>
        </p:spPr>
        <p:txBody>
          <a:bodyPr wrap="square" rtlCol="0">
            <a:spAutoFit/>
          </a:bodyPr>
          <a:lstStyle/>
          <a:p>
            <a:r>
              <a:rPr lang="fr-FR" b="1" dirty="0"/>
              <a:t>1</a:t>
            </a:r>
            <a:r>
              <a:rPr lang="fr-FR" dirty="0"/>
              <a:t> instance</a:t>
            </a:r>
          </a:p>
        </p:txBody>
      </p:sp>
      <p:sp>
        <p:nvSpPr>
          <p:cNvPr id="9" name="ZoneTexte 8">
            <a:extLst>
              <a:ext uri="{FF2B5EF4-FFF2-40B4-BE49-F238E27FC236}">
                <a16:creationId xmlns:a16="http://schemas.microsoft.com/office/drawing/2014/main" id="{0D02394A-FFFF-D664-0CAC-294723F3B846}"/>
              </a:ext>
            </a:extLst>
          </p:cNvPr>
          <p:cNvSpPr txBox="1"/>
          <p:nvPr/>
        </p:nvSpPr>
        <p:spPr>
          <a:xfrm>
            <a:off x="4031167" y="5816084"/>
            <a:ext cx="1388326" cy="369332"/>
          </a:xfrm>
          <a:prstGeom prst="rect">
            <a:avLst/>
          </a:prstGeom>
          <a:noFill/>
        </p:spPr>
        <p:txBody>
          <a:bodyPr wrap="square" rtlCol="0">
            <a:spAutoFit/>
          </a:bodyPr>
          <a:lstStyle/>
          <a:p>
            <a:r>
              <a:rPr lang="fr-FR" b="1" dirty="0"/>
              <a:t>2</a:t>
            </a:r>
            <a:r>
              <a:rPr lang="fr-FR" dirty="0"/>
              <a:t> instances</a:t>
            </a:r>
          </a:p>
        </p:txBody>
      </p:sp>
      <p:cxnSp>
        <p:nvCxnSpPr>
          <p:cNvPr id="18" name="Connecteur droit avec flèche 17">
            <a:extLst>
              <a:ext uri="{FF2B5EF4-FFF2-40B4-BE49-F238E27FC236}">
                <a16:creationId xmlns:a16="http://schemas.microsoft.com/office/drawing/2014/main" id="{0AEDB9F0-D1D1-CD40-9FDD-2B0A5B06EBFF}"/>
              </a:ext>
            </a:extLst>
          </p:cNvPr>
          <p:cNvCxnSpPr/>
          <p:nvPr/>
        </p:nvCxnSpPr>
        <p:spPr>
          <a:xfrm flipH="1">
            <a:off x="3264408" y="4367623"/>
            <a:ext cx="766759" cy="0"/>
          </a:xfrm>
          <a:prstGeom prst="straightConnector1">
            <a:avLst/>
          </a:prstGeom>
          <a:ln w="38100">
            <a:solidFill>
              <a:srgbClr val="FA4F1F"/>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eur droit avec flèche 19">
            <a:extLst>
              <a:ext uri="{FF2B5EF4-FFF2-40B4-BE49-F238E27FC236}">
                <a16:creationId xmlns:a16="http://schemas.microsoft.com/office/drawing/2014/main" id="{F4F8468E-DEF6-3978-C753-EA57E15B3291}"/>
              </a:ext>
            </a:extLst>
          </p:cNvPr>
          <p:cNvCxnSpPr/>
          <p:nvPr/>
        </p:nvCxnSpPr>
        <p:spPr>
          <a:xfrm flipH="1">
            <a:off x="3287936" y="6000750"/>
            <a:ext cx="766759" cy="0"/>
          </a:xfrm>
          <a:prstGeom prst="straightConnector1">
            <a:avLst/>
          </a:prstGeom>
          <a:ln w="38100">
            <a:solidFill>
              <a:srgbClr val="FA4F1F"/>
            </a:solidFill>
            <a:tailEnd type="triangle"/>
          </a:ln>
        </p:spPr>
        <p:style>
          <a:lnRef idx="2">
            <a:schemeClr val="accent1"/>
          </a:lnRef>
          <a:fillRef idx="0">
            <a:schemeClr val="accent1"/>
          </a:fillRef>
          <a:effectRef idx="1">
            <a:schemeClr val="accent1"/>
          </a:effectRef>
          <a:fontRef idx="minor">
            <a:schemeClr val="tx1"/>
          </a:fontRef>
        </p:style>
      </p:cxnSp>
      <p:sp>
        <p:nvSpPr>
          <p:cNvPr id="3" name="ZoneTexte 2">
            <a:extLst>
              <a:ext uri="{FF2B5EF4-FFF2-40B4-BE49-F238E27FC236}">
                <a16:creationId xmlns:a16="http://schemas.microsoft.com/office/drawing/2014/main" id="{B2B1C452-DD19-0A97-D360-6923D4D97E49}"/>
              </a:ext>
            </a:extLst>
          </p:cNvPr>
          <p:cNvSpPr txBox="1"/>
          <p:nvPr/>
        </p:nvSpPr>
        <p:spPr>
          <a:xfrm>
            <a:off x="2013858" y="6276266"/>
            <a:ext cx="9656933" cy="461665"/>
          </a:xfrm>
          <a:prstGeom prst="rect">
            <a:avLst/>
          </a:prstGeom>
          <a:noFill/>
        </p:spPr>
        <p:txBody>
          <a:bodyPr wrap="square" rtlCol="0">
            <a:spAutoFit/>
          </a:bodyPr>
          <a:lstStyle/>
          <a:p>
            <a:r>
              <a:rPr lang="fr-FR" sz="1200" b="1" dirty="0"/>
              <a:t>Note</a:t>
            </a:r>
            <a:r>
              <a:rPr lang="fr-FR" sz="1200" dirty="0"/>
              <a:t>: il sera parfois nécessaire de baliser le VPC, le groupe de sécurité EC2 et chaque instance EC2 avec la paire clé-valeur suivante :</a:t>
            </a:r>
          </a:p>
          <a:p>
            <a:r>
              <a:rPr lang="fr-FR" sz="1200" b="1" dirty="0"/>
              <a:t>Clé</a:t>
            </a:r>
            <a:r>
              <a:rPr lang="fr-FR" sz="1200" dirty="0"/>
              <a:t> : for-use-</a:t>
            </a:r>
            <a:r>
              <a:rPr lang="fr-FR" sz="1200" dirty="0" err="1"/>
              <a:t>with</a:t>
            </a:r>
            <a:r>
              <a:rPr lang="fr-FR" sz="1200" dirty="0"/>
              <a:t>-</a:t>
            </a:r>
            <a:r>
              <a:rPr lang="fr-FR" sz="1200" dirty="0" err="1"/>
              <a:t>amazon-emr-managed-policies</a:t>
            </a:r>
            <a:r>
              <a:rPr lang="fr-FR" sz="1200" dirty="0"/>
              <a:t>, </a:t>
            </a:r>
            <a:r>
              <a:rPr lang="fr-FR" sz="1200" b="1" dirty="0"/>
              <a:t>Valeur</a:t>
            </a:r>
            <a:r>
              <a:rPr lang="fr-FR" sz="1200" dirty="0"/>
              <a:t> : </a:t>
            </a:r>
            <a:r>
              <a:rPr lang="fr-FR" sz="1200" dirty="0" err="1"/>
              <a:t>true</a:t>
            </a:r>
            <a:r>
              <a:rPr lang="fr-FR" sz="1200" dirty="0"/>
              <a:t> </a:t>
            </a:r>
          </a:p>
        </p:txBody>
      </p:sp>
    </p:spTree>
    <p:extLst>
      <p:ext uri="{BB962C8B-B14F-4D97-AF65-F5344CB8AC3E}">
        <p14:creationId xmlns:p14="http://schemas.microsoft.com/office/powerpoint/2010/main" val="1930215003"/>
      </p:ext>
    </p:extLst>
  </p:cSld>
  <p:clrMapOvr>
    <a:masterClrMapping/>
  </p:clrMapOvr>
  <p:transition>
    <p:fade/>
  </p:transition>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1977</Words>
  <Application>Microsoft Office PowerPoint</Application>
  <PresentationFormat>Grand écran</PresentationFormat>
  <Paragraphs>248</Paragraphs>
  <Slides>20</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Aptos</vt:lpstr>
      <vt:lpstr>Aptos Mono</vt:lpstr>
      <vt:lpstr>Arial</vt:lpstr>
      <vt:lpstr>Bierstadt</vt:lpstr>
      <vt:lpstr>Cambria Math</vt:lpstr>
      <vt:lpstr>GestaltVTI</vt:lpstr>
      <vt:lpstr>Réaliser un traitement de données massives sur le cloud</vt:lpstr>
      <vt:lpstr>Problématique</vt:lpstr>
      <vt:lpstr>Présentation du dataset</vt:lpstr>
      <vt:lpstr>Le cloud et ses bénéfices</vt:lpstr>
      <vt:lpstr>Écosystème</vt:lpstr>
      <vt:lpstr>Architecture Big Data</vt:lpstr>
      <vt:lpstr>S3</vt:lpstr>
      <vt:lpstr>EMR</vt:lpstr>
      <vt:lpstr>EMR</vt:lpstr>
      <vt:lpstr>RGPD</vt:lpstr>
      <vt:lpstr>Autoriser la connexion SSH</vt:lpstr>
      <vt:lpstr>Tunnel SSH</vt:lpstr>
      <vt:lpstr>Exécution du script</vt:lpstr>
      <vt:lpstr>Traitement des images</vt:lpstr>
      <vt:lpstr>Traitement des images</vt:lpstr>
      <vt:lpstr>Traitement des images</vt:lpstr>
      <vt:lpstr>Traitement des images</vt:lpstr>
      <vt:lpstr>Réduction PCA</vt:lpstr>
      <vt:lpstr>Présentation PowerPoint</vt:lpstr>
      <vt:lpstr>Synthèse et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Frédéric Ferreira</dc:creator>
  <cp:lastModifiedBy>Frédéric Ferreira</cp:lastModifiedBy>
  <cp:revision>10</cp:revision>
  <dcterms:created xsi:type="dcterms:W3CDTF">2025-05-07T17:53:14Z</dcterms:created>
  <dcterms:modified xsi:type="dcterms:W3CDTF">2025-05-17T14:20:08Z</dcterms:modified>
</cp:coreProperties>
</file>