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</p:sldIdLst>
  <p:sldSz cx="15074900" cy="20104100"/>
  <p:notesSz cx="15074900" cy="201041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20" y="-16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127" y="2283452"/>
            <a:ext cx="7798995" cy="1014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091" y="3393431"/>
            <a:ext cx="14347066" cy="7517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2" y="19266430"/>
            <a:ext cx="15078710" cy="782320"/>
          </a:xfrm>
          <a:custGeom>
            <a:avLst/>
            <a:gdLst/>
            <a:ahLst/>
            <a:cxnLst/>
            <a:rect l="l" t="t" r="r" b="b"/>
            <a:pathLst>
              <a:path w="15078710" h="782319">
                <a:moveTo>
                  <a:pt x="0" y="0"/>
                </a:moveTo>
                <a:lnTo>
                  <a:pt x="15078092" y="0"/>
                </a:lnTo>
                <a:lnTo>
                  <a:pt x="15078092" y="781826"/>
                </a:lnTo>
                <a:lnTo>
                  <a:pt x="0" y="781826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47198" y="5841269"/>
            <a:ext cx="183515" cy="13425169"/>
          </a:xfrm>
          <a:custGeom>
            <a:avLst/>
            <a:gdLst/>
            <a:ahLst/>
            <a:cxnLst/>
            <a:rect l="l" t="t" r="r" b="b"/>
            <a:pathLst>
              <a:path w="183515" h="13425169">
                <a:moveTo>
                  <a:pt x="0" y="0"/>
                </a:moveTo>
                <a:lnTo>
                  <a:pt x="183453" y="0"/>
                </a:lnTo>
                <a:lnTo>
                  <a:pt x="183453" y="13425159"/>
                </a:lnTo>
                <a:lnTo>
                  <a:pt x="0" y="13425159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2" y="2156057"/>
            <a:ext cx="15078710" cy="1243330"/>
          </a:xfrm>
          <a:custGeom>
            <a:avLst/>
            <a:gdLst/>
            <a:ahLst/>
            <a:cxnLst/>
            <a:rect l="l" t="t" r="r" b="b"/>
            <a:pathLst>
              <a:path w="15078710" h="1243329">
                <a:moveTo>
                  <a:pt x="0" y="0"/>
                </a:moveTo>
                <a:lnTo>
                  <a:pt x="15078092" y="0"/>
                </a:lnTo>
                <a:lnTo>
                  <a:pt x="15078092" y="1242982"/>
                </a:lnTo>
                <a:lnTo>
                  <a:pt x="0" y="1242982"/>
                </a:lnTo>
                <a:lnTo>
                  <a:pt x="0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2050" y="19331864"/>
            <a:ext cx="13582015" cy="65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b="1" dirty="0">
                <a:solidFill>
                  <a:srgbClr val="FFFFFF"/>
                </a:solidFill>
                <a:latin typeface="Verdana"/>
                <a:cs typeface="Verdana"/>
              </a:rPr>
              <a:t>Técnico em </a:t>
            </a:r>
            <a:r>
              <a:rPr sz="3950" b="1" dirty="0" err="1">
                <a:solidFill>
                  <a:srgbClr val="FFFFFF"/>
                </a:solidFill>
                <a:latin typeface="Verdana"/>
                <a:cs typeface="Verdana"/>
              </a:rPr>
              <a:t>Informática</a:t>
            </a:r>
            <a:r>
              <a:rPr sz="395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950" b="1" spc="-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BR" sz="4000" b="1" spc="-55" dirty="0">
                <a:solidFill>
                  <a:srgbClr val="FFFFFF"/>
                </a:solidFill>
                <a:latin typeface="Verdana"/>
                <a:cs typeface="Verdana"/>
              </a:rPr>
              <a:t>Integrado 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282" y="0"/>
            <a:ext cx="2484186" cy="207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100" y="203845"/>
            <a:ext cx="2773924" cy="1820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2303" y="410998"/>
            <a:ext cx="1249956" cy="87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8156" y="1086303"/>
            <a:ext cx="1099009" cy="398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8187" y="991207"/>
            <a:ext cx="544830" cy="645795"/>
          </a:xfrm>
          <a:custGeom>
            <a:avLst/>
            <a:gdLst/>
            <a:ahLst/>
            <a:cxnLst/>
            <a:rect l="l" t="t" r="r" b="b"/>
            <a:pathLst>
              <a:path w="544829" h="645794">
                <a:moveTo>
                  <a:pt x="96277" y="426955"/>
                </a:moveTo>
                <a:lnTo>
                  <a:pt x="0" y="541910"/>
                </a:lnTo>
                <a:lnTo>
                  <a:pt x="40599" y="573417"/>
                </a:lnTo>
                <a:lnTo>
                  <a:pt x="85311" y="599248"/>
                </a:lnTo>
                <a:lnTo>
                  <a:pt x="133490" y="619378"/>
                </a:lnTo>
                <a:lnTo>
                  <a:pt x="184491" y="633785"/>
                </a:lnTo>
                <a:lnTo>
                  <a:pt x="237669" y="642447"/>
                </a:lnTo>
                <a:lnTo>
                  <a:pt x="292379" y="645339"/>
                </a:lnTo>
                <a:lnTo>
                  <a:pt x="346724" y="641834"/>
                </a:lnTo>
                <a:lnTo>
                  <a:pt x="395714" y="631508"/>
                </a:lnTo>
                <a:lnTo>
                  <a:pt x="438768" y="614642"/>
                </a:lnTo>
                <a:lnTo>
                  <a:pt x="475301" y="591519"/>
                </a:lnTo>
                <a:lnTo>
                  <a:pt x="504731" y="562419"/>
                </a:lnTo>
                <a:lnTo>
                  <a:pt x="526475" y="527626"/>
                </a:lnTo>
                <a:lnTo>
                  <a:pt x="535137" y="501779"/>
                </a:lnTo>
                <a:lnTo>
                  <a:pt x="298585" y="501779"/>
                </a:lnTo>
                <a:lnTo>
                  <a:pt x="245182" y="496978"/>
                </a:lnTo>
                <a:lnTo>
                  <a:pt x="193442" y="482741"/>
                </a:lnTo>
                <a:lnTo>
                  <a:pt x="143696" y="459317"/>
                </a:lnTo>
                <a:lnTo>
                  <a:pt x="96277" y="426955"/>
                </a:lnTo>
                <a:close/>
              </a:path>
              <a:path w="544829" h="645794">
                <a:moveTo>
                  <a:pt x="270984" y="0"/>
                </a:moveTo>
                <a:lnTo>
                  <a:pt x="217606" y="3827"/>
                </a:lnTo>
                <a:lnTo>
                  <a:pt x="170059" y="14904"/>
                </a:lnTo>
                <a:lnTo>
                  <a:pt x="128741" y="32625"/>
                </a:lnTo>
                <a:lnTo>
                  <a:pt x="94046" y="56383"/>
                </a:lnTo>
                <a:lnTo>
                  <a:pt x="66372" y="85571"/>
                </a:lnTo>
                <a:lnTo>
                  <a:pt x="46114" y="119582"/>
                </a:lnTo>
                <a:lnTo>
                  <a:pt x="33669" y="157810"/>
                </a:lnTo>
                <a:lnTo>
                  <a:pt x="29433" y="199647"/>
                </a:lnTo>
                <a:lnTo>
                  <a:pt x="29433" y="201421"/>
                </a:lnTo>
                <a:lnTo>
                  <a:pt x="35497" y="251115"/>
                </a:lnTo>
                <a:lnTo>
                  <a:pt x="52847" y="291143"/>
                </a:lnTo>
                <a:lnTo>
                  <a:pt x="80222" y="322969"/>
                </a:lnTo>
                <a:lnTo>
                  <a:pt x="116360" y="348055"/>
                </a:lnTo>
                <a:lnTo>
                  <a:pt x="159996" y="367867"/>
                </a:lnTo>
                <a:lnTo>
                  <a:pt x="209870" y="383868"/>
                </a:lnTo>
                <a:lnTo>
                  <a:pt x="264719" y="397522"/>
                </a:lnTo>
                <a:lnTo>
                  <a:pt x="316853" y="411495"/>
                </a:lnTo>
                <a:lnTo>
                  <a:pt x="349029" y="425042"/>
                </a:lnTo>
                <a:lnTo>
                  <a:pt x="365336" y="439752"/>
                </a:lnTo>
                <a:lnTo>
                  <a:pt x="369862" y="457216"/>
                </a:lnTo>
                <a:lnTo>
                  <a:pt x="369793" y="459317"/>
                </a:lnTo>
                <a:lnTo>
                  <a:pt x="365241" y="476995"/>
                </a:lnTo>
                <a:lnTo>
                  <a:pt x="351600" y="490431"/>
                </a:lnTo>
                <a:lnTo>
                  <a:pt x="329270" y="498859"/>
                </a:lnTo>
                <a:lnTo>
                  <a:pt x="298585" y="501779"/>
                </a:lnTo>
                <a:lnTo>
                  <a:pt x="535137" y="501779"/>
                </a:lnTo>
                <a:lnTo>
                  <a:pt x="539948" y="487421"/>
                </a:lnTo>
                <a:lnTo>
                  <a:pt x="544569" y="442086"/>
                </a:lnTo>
                <a:lnTo>
                  <a:pt x="544504" y="439752"/>
                </a:lnTo>
                <a:lnTo>
                  <a:pt x="539217" y="394432"/>
                </a:lnTo>
                <a:lnTo>
                  <a:pt x="523564" y="356200"/>
                </a:lnTo>
                <a:lnTo>
                  <a:pt x="498217" y="324653"/>
                </a:lnTo>
                <a:lnTo>
                  <a:pt x="463782" y="298827"/>
                </a:lnTo>
                <a:lnTo>
                  <a:pt x="420863" y="277759"/>
                </a:lnTo>
                <a:lnTo>
                  <a:pt x="370068" y="260486"/>
                </a:lnTo>
                <a:lnTo>
                  <a:pt x="258645" y="232296"/>
                </a:lnTo>
                <a:lnTo>
                  <a:pt x="225623" y="219048"/>
                </a:lnTo>
                <a:lnTo>
                  <a:pt x="208825" y="204137"/>
                </a:lnTo>
                <a:lnTo>
                  <a:pt x="204139" y="185404"/>
                </a:lnTo>
                <a:lnTo>
                  <a:pt x="204139" y="183631"/>
                </a:lnTo>
                <a:lnTo>
                  <a:pt x="207989" y="167960"/>
                </a:lnTo>
                <a:lnTo>
                  <a:pt x="219602" y="155210"/>
                </a:lnTo>
                <a:lnTo>
                  <a:pt x="239072" y="146637"/>
                </a:lnTo>
                <a:lnTo>
                  <a:pt x="266492" y="143500"/>
                </a:lnTo>
                <a:lnTo>
                  <a:pt x="484746" y="143500"/>
                </a:lnTo>
                <a:lnTo>
                  <a:pt x="527666" y="82920"/>
                </a:lnTo>
                <a:lnTo>
                  <a:pt x="492498" y="57898"/>
                </a:lnTo>
                <a:lnTo>
                  <a:pt x="454578" y="37256"/>
                </a:lnTo>
                <a:lnTo>
                  <a:pt x="413687" y="21070"/>
                </a:lnTo>
                <a:lnTo>
                  <a:pt x="369604" y="9414"/>
                </a:lnTo>
                <a:lnTo>
                  <a:pt x="322110" y="2366"/>
                </a:lnTo>
                <a:lnTo>
                  <a:pt x="270984" y="0"/>
                </a:lnTo>
                <a:close/>
              </a:path>
              <a:path w="544829" h="645794">
                <a:moveTo>
                  <a:pt x="484746" y="143500"/>
                </a:moveTo>
                <a:lnTo>
                  <a:pt x="266492" y="143500"/>
                </a:lnTo>
                <a:lnTo>
                  <a:pt x="309083" y="147469"/>
                </a:lnTo>
                <a:lnTo>
                  <a:pt x="353181" y="159207"/>
                </a:lnTo>
                <a:lnTo>
                  <a:pt x="397611" y="178457"/>
                </a:lnTo>
                <a:lnTo>
                  <a:pt x="441199" y="204967"/>
                </a:lnTo>
                <a:lnTo>
                  <a:pt x="484746" y="1435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21292" y="796051"/>
            <a:ext cx="387350" cy="161290"/>
          </a:xfrm>
          <a:custGeom>
            <a:avLst/>
            <a:gdLst/>
            <a:ahLst/>
            <a:cxnLst/>
            <a:rect l="l" t="t" r="r" b="b"/>
            <a:pathLst>
              <a:path w="387350" h="161290">
                <a:moveTo>
                  <a:pt x="112294" y="6205"/>
                </a:moveTo>
                <a:lnTo>
                  <a:pt x="71551" y="14548"/>
                </a:lnTo>
                <a:lnTo>
                  <a:pt x="40433" y="39524"/>
                </a:lnTo>
                <a:lnTo>
                  <a:pt x="17172" y="81057"/>
                </a:lnTo>
                <a:lnTo>
                  <a:pt x="0" y="139067"/>
                </a:lnTo>
                <a:lnTo>
                  <a:pt x="81088" y="161290"/>
                </a:lnTo>
                <a:lnTo>
                  <a:pt x="89880" y="142734"/>
                </a:lnTo>
                <a:lnTo>
                  <a:pt x="99742" y="129685"/>
                </a:lnTo>
                <a:lnTo>
                  <a:pt x="112097" y="121978"/>
                </a:lnTo>
                <a:lnTo>
                  <a:pt x="128370" y="119445"/>
                </a:lnTo>
                <a:lnTo>
                  <a:pt x="347888" y="119445"/>
                </a:lnTo>
                <a:lnTo>
                  <a:pt x="370032" y="80119"/>
                </a:lnTo>
                <a:lnTo>
                  <a:pt x="381362" y="40957"/>
                </a:lnTo>
                <a:lnTo>
                  <a:pt x="259400" y="40957"/>
                </a:lnTo>
                <a:lnTo>
                  <a:pt x="231519" y="35527"/>
                </a:lnTo>
                <a:lnTo>
                  <a:pt x="194868" y="23581"/>
                </a:lnTo>
                <a:lnTo>
                  <a:pt x="153705" y="11635"/>
                </a:lnTo>
                <a:lnTo>
                  <a:pt x="112294" y="6205"/>
                </a:lnTo>
                <a:close/>
              </a:path>
              <a:path w="387350" h="161290">
                <a:moveTo>
                  <a:pt x="347888" y="119445"/>
                </a:moveTo>
                <a:lnTo>
                  <a:pt x="128370" y="119445"/>
                </a:lnTo>
                <a:lnTo>
                  <a:pt x="155867" y="124876"/>
                </a:lnTo>
                <a:lnTo>
                  <a:pt x="192540" y="136822"/>
                </a:lnTo>
                <a:lnTo>
                  <a:pt x="233890" y="148768"/>
                </a:lnTo>
                <a:lnTo>
                  <a:pt x="275417" y="154198"/>
                </a:lnTo>
                <a:lnTo>
                  <a:pt x="315754" y="145994"/>
                </a:lnTo>
                <a:lnTo>
                  <a:pt x="346827" y="121329"/>
                </a:lnTo>
                <a:lnTo>
                  <a:pt x="347888" y="119445"/>
                </a:lnTo>
                <a:close/>
              </a:path>
              <a:path w="387350" h="161290">
                <a:moveTo>
                  <a:pt x="305677" y="0"/>
                </a:moveTo>
                <a:lnTo>
                  <a:pt x="297092" y="18043"/>
                </a:lnTo>
                <a:lnTo>
                  <a:pt x="287570" y="30829"/>
                </a:lnTo>
                <a:lnTo>
                  <a:pt x="275532" y="38439"/>
                </a:lnTo>
                <a:lnTo>
                  <a:pt x="259400" y="40957"/>
                </a:lnTo>
                <a:lnTo>
                  <a:pt x="381362" y="40957"/>
                </a:lnTo>
                <a:lnTo>
                  <a:pt x="386766" y="22281"/>
                </a:lnTo>
                <a:lnTo>
                  <a:pt x="3056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62662" y="997472"/>
            <a:ext cx="697865" cy="628650"/>
          </a:xfrm>
          <a:custGeom>
            <a:avLst/>
            <a:gdLst/>
            <a:ahLst/>
            <a:cxnLst/>
            <a:rect l="l" t="t" r="r" b="b"/>
            <a:pathLst>
              <a:path w="697865" h="628650">
                <a:moveTo>
                  <a:pt x="432215" y="0"/>
                </a:moveTo>
                <a:lnTo>
                  <a:pt x="265606" y="0"/>
                </a:lnTo>
                <a:lnTo>
                  <a:pt x="0" y="628376"/>
                </a:lnTo>
                <a:lnTo>
                  <a:pt x="181799" y="628376"/>
                </a:lnTo>
                <a:lnTo>
                  <a:pt x="226362" y="516968"/>
                </a:lnTo>
                <a:lnTo>
                  <a:pt x="650731" y="516968"/>
                </a:lnTo>
                <a:lnTo>
                  <a:pt x="593823" y="382333"/>
                </a:lnTo>
                <a:lnTo>
                  <a:pt x="277190" y="382333"/>
                </a:lnTo>
                <a:lnTo>
                  <a:pt x="347581" y="205026"/>
                </a:lnTo>
                <a:lnTo>
                  <a:pt x="518877" y="205026"/>
                </a:lnTo>
                <a:lnTo>
                  <a:pt x="432215" y="0"/>
                </a:lnTo>
                <a:close/>
              </a:path>
              <a:path w="697865" h="628650">
                <a:moveTo>
                  <a:pt x="650731" y="516968"/>
                </a:moveTo>
                <a:lnTo>
                  <a:pt x="467027" y="516968"/>
                </a:lnTo>
                <a:lnTo>
                  <a:pt x="512477" y="628376"/>
                </a:lnTo>
                <a:lnTo>
                  <a:pt x="697822" y="628376"/>
                </a:lnTo>
                <a:lnTo>
                  <a:pt x="650731" y="516968"/>
                </a:lnTo>
                <a:close/>
              </a:path>
              <a:path w="697865" h="628650">
                <a:moveTo>
                  <a:pt x="518877" y="205026"/>
                </a:moveTo>
                <a:lnTo>
                  <a:pt x="347581" y="205026"/>
                </a:lnTo>
                <a:lnTo>
                  <a:pt x="417144" y="382333"/>
                </a:lnTo>
                <a:lnTo>
                  <a:pt x="593823" y="382333"/>
                </a:lnTo>
                <a:lnTo>
                  <a:pt x="518877" y="205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0909" y="989434"/>
            <a:ext cx="672465" cy="648970"/>
          </a:xfrm>
          <a:custGeom>
            <a:avLst/>
            <a:gdLst/>
            <a:ahLst/>
            <a:cxnLst/>
            <a:rect l="l" t="t" r="r" b="b"/>
            <a:pathLst>
              <a:path w="672465" h="648969">
                <a:moveTo>
                  <a:pt x="336942" y="0"/>
                </a:moveTo>
                <a:lnTo>
                  <a:pt x="285707" y="3518"/>
                </a:lnTo>
                <a:lnTo>
                  <a:pt x="237289" y="13737"/>
                </a:lnTo>
                <a:lnTo>
                  <a:pt x="192123" y="30156"/>
                </a:lnTo>
                <a:lnTo>
                  <a:pt x="150642" y="52272"/>
                </a:lnTo>
                <a:lnTo>
                  <a:pt x="113283" y="79582"/>
                </a:lnTo>
                <a:lnTo>
                  <a:pt x="80479" y="111586"/>
                </a:lnTo>
                <a:lnTo>
                  <a:pt x="52665" y="147779"/>
                </a:lnTo>
                <a:lnTo>
                  <a:pt x="30276" y="187661"/>
                </a:lnTo>
                <a:lnTo>
                  <a:pt x="13745" y="230728"/>
                </a:lnTo>
                <a:lnTo>
                  <a:pt x="3508" y="276480"/>
                </a:lnTo>
                <a:lnTo>
                  <a:pt x="125" y="322699"/>
                </a:lnTo>
                <a:lnTo>
                  <a:pt x="0" y="326186"/>
                </a:lnTo>
                <a:lnTo>
                  <a:pt x="3467" y="374092"/>
                </a:lnTo>
                <a:lnTo>
                  <a:pt x="13591" y="419742"/>
                </a:lnTo>
                <a:lnTo>
                  <a:pt x="29952" y="462650"/>
                </a:lnTo>
                <a:lnTo>
                  <a:pt x="52133" y="502330"/>
                </a:lnTo>
                <a:lnTo>
                  <a:pt x="79713" y="538296"/>
                </a:lnTo>
                <a:lnTo>
                  <a:pt x="112276" y="570062"/>
                </a:lnTo>
                <a:lnTo>
                  <a:pt x="149402" y="597143"/>
                </a:lnTo>
                <a:lnTo>
                  <a:pt x="190673" y="619051"/>
                </a:lnTo>
                <a:lnTo>
                  <a:pt x="235670" y="635301"/>
                </a:lnTo>
                <a:lnTo>
                  <a:pt x="283975" y="645408"/>
                </a:lnTo>
                <a:lnTo>
                  <a:pt x="335169" y="648885"/>
                </a:lnTo>
                <a:lnTo>
                  <a:pt x="386417" y="645365"/>
                </a:lnTo>
                <a:lnTo>
                  <a:pt x="434839" y="635142"/>
                </a:lnTo>
                <a:lnTo>
                  <a:pt x="480004" y="618718"/>
                </a:lnTo>
                <a:lnTo>
                  <a:pt x="521477" y="596595"/>
                </a:lnTo>
                <a:lnTo>
                  <a:pt x="558827" y="569276"/>
                </a:lnTo>
                <a:lnTo>
                  <a:pt x="591619" y="537265"/>
                </a:lnTo>
                <a:lnTo>
                  <a:pt x="619420" y="501064"/>
                </a:lnTo>
                <a:lnTo>
                  <a:pt x="624025" y="492855"/>
                </a:lnTo>
                <a:lnTo>
                  <a:pt x="336942" y="492855"/>
                </a:lnTo>
                <a:lnTo>
                  <a:pt x="292333" y="486632"/>
                </a:lnTo>
                <a:lnTo>
                  <a:pt x="253610" y="469200"/>
                </a:lnTo>
                <a:lnTo>
                  <a:pt x="221767" y="442411"/>
                </a:lnTo>
                <a:lnTo>
                  <a:pt x="197793" y="408115"/>
                </a:lnTo>
                <a:lnTo>
                  <a:pt x="182682" y="368165"/>
                </a:lnTo>
                <a:lnTo>
                  <a:pt x="177425" y="324413"/>
                </a:lnTo>
                <a:lnTo>
                  <a:pt x="177425" y="322699"/>
                </a:lnTo>
                <a:lnTo>
                  <a:pt x="182547" y="279073"/>
                </a:lnTo>
                <a:lnTo>
                  <a:pt x="197321" y="239441"/>
                </a:lnTo>
                <a:lnTo>
                  <a:pt x="220858" y="205558"/>
                </a:lnTo>
                <a:lnTo>
                  <a:pt x="252270" y="179180"/>
                </a:lnTo>
                <a:lnTo>
                  <a:pt x="290670" y="162066"/>
                </a:lnTo>
                <a:lnTo>
                  <a:pt x="335169" y="155971"/>
                </a:lnTo>
                <a:lnTo>
                  <a:pt x="625213" y="155971"/>
                </a:lnTo>
                <a:lnTo>
                  <a:pt x="619953" y="146554"/>
                </a:lnTo>
                <a:lnTo>
                  <a:pt x="592385" y="110588"/>
                </a:lnTo>
                <a:lnTo>
                  <a:pt x="559834" y="78822"/>
                </a:lnTo>
                <a:lnTo>
                  <a:pt x="522718" y="51742"/>
                </a:lnTo>
                <a:lnTo>
                  <a:pt x="481453" y="29833"/>
                </a:lnTo>
                <a:lnTo>
                  <a:pt x="436458" y="13583"/>
                </a:lnTo>
                <a:lnTo>
                  <a:pt x="388148" y="3476"/>
                </a:lnTo>
                <a:lnTo>
                  <a:pt x="336942" y="0"/>
                </a:lnTo>
                <a:close/>
              </a:path>
              <a:path w="672465" h="648969">
                <a:moveTo>
                  <a:pt x="625213" y="155971"/>
                </a:moveTo>
                <a:lnTo>
                  <a:pt x="335169" y="155971"/>
                </a:lnTo>
                <a:lnTo>
                  <a:pt x="380177" y="162197"/>
                </a:lnTo>
                <a:lnTo>
                  <a:pt x="419167" y="179638"/>
                </a:lnTo>
                <a:lnTo>
                  <a:pt x="451173" y="206437"/>
                </a:lnTo>
                <a:lnTo>
                  <a:pt x="475229" y="240737"/>
                </a:lnTo>
                <a:lnTo>
                  <a:pt x="490371" y="280681"/>
                </a:lnTo>
                <a:lnTo>
                  <a:pt x="495632" y="324413"/>
                </a:lnTo>
                <a:lnTo>
                  <a:pt x="495632" y="326186"/>
                </a:lnTo>
                <a:lnTo>
                  <a:pt x="490498" y="369807"/>
                </a:lnTo>
                <a:lnTo>
                  <a:pt x="475675" y="409428"/>
                </a:lnTo>
                <a:lnTo>
                  <a:pt x="452037" y="443297"/>
                </a:lnTo>
                <a:lnTo>
                  <a:pt x="420454" y="469660"/>
                </a:lnTo>
                <a:lnTo>
                  <a:pt x="381799" y="486764"/>
                </a:lnTo>
                <a:lnTo>
                  <a:pt x="336942" y="492855"/>
                </a:lnTo>
                <a:lnTo>
                  <a:pt x="624025" y="492855"/>
                </a:lnTo>
                <a:lnTo>
                  <a:pt x="641797" y="461175"/>
                </a:lnTo>
                <a:lnTo>
                  <a:pt x="658317" y="418102"/>
                </a:lnTo>
                <a:lnTo>
                  <a:pt x="668547" y="372347"/>
                </a:lnTo>
                <a:lnTo>
                  <a:pt x="672053" y="324413"/>
                </a:lnTo>
                <a:lnTo>
                  <a:pt x="672053" y="322699"/>
                </a:lnTo>
                <a:lnTo>
                  <a:pt x="668588" y="274792"/>
                </a:lnTo>
                <a:lnTo>
                  <a:pt x="658472" y="229142"/>
                </a:lnTo>
                <a:lnTo>
                  <a:pt x="642121" y="186234"/>
                </a:lnTo>
                <a:lnTo>
                  <a:pt x="625213" y="1559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41995" y="996290"/>
            <a:ext cx="527050" cy="628650"/>
          </a:xfrm>
          <a:custGeom>
            <a:avLst/>
            <a:gdLst/>
            <a:ahLst/>
            <a:cxnLst/>
            <a:rect l="l" t="t" r="r" b="b"/>
            <a:pathLst>
              <a:path w="527050" h="628650">
                <a:moveTo>
                  <a:pt x="267438" y="0"/>
                </a:moveTo>
                <a:lnTo>
                  <a:pt x="0" y="0"/>
                </a:lnTo>
                <a:lnTo>
                  <a:pt x="0" y="628317"/>
                </a:lnTo>
                <a:lnTo>
                  <a:pt x="172992" y="628317"/>
                </a:lnTo>
                <a:lnTo>
                  <a:pt x="172992" y="445632"/>
                </a:lnTo>
                <a:lnTo>
                  <a:pt x="258513" y="445632"/>
                </a:lnTo>
                <a:lnTo>
                  <a:pt x="308545" y="442771"/>
                </a:lnTo>
                <a:lnTo>
                  <a:pt x="354897" y="434232"/>
                </a:lnTo>
                <a:lnTo>
                  <a:pt x="396979" y="420082"/>
                </a:lnTo>
                <a:lnTo>
                  <a:pt x="434204" y="400386"/>
                </a:lnTo>
                <a:lnTo>
                  <a:pt x="465982" y="375211"/>
                </a:lnTo>
                <a:lnTo>
                  <a:pt x="491723" y="344623"/>
                </a:lnTo>
                <a:lnTo>
                  <a:pt x="510051" y="310169"/>
                </a:lnTo>
                <a:lnTo>
                  <a:pt x="172992" y="310169"/>
                </a:lnTo>
                <a:lnTo>
                  <a:pt x="172992" y="145273"/>
                </a:lnTo>
                <a:lnTo>
                  <a:pt x="514323" y="145273"/>
                </a:lnTo>
                <a:lnTo>
                  <a:pt x="508482" y="126713"/>
                </a:lnTo>
                <a:lnTo>
                  <a:pt x="486340" y="89167"/>
                </a:lnTo>
                <a:lnTo>
                  <a:pt x="456270" y="57816"/>
                </a:lnTo>
                <a:lnTo>
                  <a:pt x="418809" y="32943"/>
                </a:lnTo>
                <a:lnTo>
                  <a:pt x="374493" y="14829"/>
                </a:lnTo>
                <a:lnTo>
                  <a:pt x="323857" y="3754"/>
                </a:lnTo>
                <a:lnTo>
                  <a:pt x="267438" y="0"/>
                </a:lnTo>
                <a:close/>
              </a:path>
              <a:path w="527050" h="628650">
                <a:moveTo>
                  <a:pt x="514323" y="145273"/>
                </a:moveTo>
                <a:lnTo>
                  <a:pt x="254081" y="145273"/>
                </a:lnTo>
                <a:lnTo>
                  <a:pt x="295999" y="150568"/>
                </a:lnTo>
                <a:lnTo>
                  <a:pt x="327368" y="166225"/>
                </a:lnTo>
                <a:lnTo>
                  <a:pt x="347034" y="191899"/>
                </a:lnTo>
                <a:lnTo>
                  <a:pt x="353846" y="227248"/>
                </a:lnTo>
                <a:lnTo>
                  <a:pt x="353846" y="229080"/>
                </a:lnTo>
                <a:lnTo>
                  <a:pt x="347048" y="262421"/>
                </a:lnTo>
                <a:lnTo>
                  <a:pt x="327479" y="287998"/>
                </a:lnTo>
                <a:lnTo>
                  <a:pt x="296373" y="304389"/>
                </a:lnTo>
                <a:lnTo>
                  <a:pt x="254967" y="310169"/>
                </a:lnTo>
                <a:lnTo>
                  <a:pt x="510051" y="310169"/>
                </a:lnTo>
                <a:lnTo>
                  <a:pt x="510839" y="308689"/>
                </a:lnTo>
                <a:lnTo>
                  <a:pt x="522740" y="267473"/>
                </a:lnTo>
                <a:lnTo>
                  <a:pt x="526838" y="221043"/>
                </a:lnTo>
                <a:lnTo>
                  <a:pt x="526838" y="219269"/>
                </a:lnTo>
                <a:lnTo>
                  <a:pt x="522160" y="170175"/>
                </a:lnTo>
                <a:lnTo>
                  <a:pt x="514323" y="1452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62981" y="995817"/>
            <a:ext cx="698500" cy="628650"/>
          </a:xfrm>
          <a:custGeom>
            <a:avLst/>
            <a:gdLst/>
            <a:ahLst/>
            <a:cxnLst/>
            <a:rect l="l" t="t" r="r" b="b"/>
            <a:pathLst>
              <a:path w="698500" h="628650">
                <a:moveTo>
                  <a:pt x="432215" y="0"/>
                </a:moveTo>
                <a:lnTo>
                  <a:pt x="265606" y="0"/>
                </a:lnTo>
                <a:lnTo>
                  <a:pt x="0" y="628317"/>
                </a:lnTo>
                <a:lnTo>
                  <a:pt x="181799" y="628317"/>
                </a:lnTo>
                <a:lnTo>
                  <a:pt x="226362" y="516909"/>
                </a:lnTo>
                <a:lnTo>
                  <a:pt x="650775" y="516909"/>
                </a:lnTo>
                <a:lnTo>
                  <a:pt x="593874" y="382333"/>
                </a:lnTo>
                <a:lnTo>
                  <a:pt x="277190" y="382333"/>
                </a:lnTo>
                <a:lnTo>
                  <a:pt x="347581" y="204967"/>
                </a:lnTo>
                <a:lnTo>
                  <a:pt x="518880" y="204967"/>
                </a:lnTo>
                <a:lnTo>
                  <a:pt x="432215" y="0"/>
                </a:lnTo>
                <a:close/>
              </a:path>
              <a:path w="698500" h="628650">
                <a:moveTo>
                  <a:pt x="650775" y="516909"/>
                </a:moveTo>
                <a:lnTo>
                  <a:pt x="466968" y="516909"/>
                </a:lnTo>
                <a:lnTo>
                  <a:pt x="512417" y="628317"/>
                </a:lnTo>
                <a:lnTo>
                  <a:pt x="697881" y="628317"/>
                </a:lnTo>
                <a:lnTo>
                  <a:pt x="650775" y="516909"/>
                </a:lnTo>
                <a:close/>
              </a:path>
              <a:path w="698500" h="628650">
                <a:moveTo>
                  <a:pt x="518880" y="204967"/>
                </a:moveTo>
                <a:lnTo>
                  <a:pt x="347581" y="204967"/>
                </a:lnTo>
                <a:lnTo>
                  <a:pt x="417144" y="382333"/>
                </a:lnTo>
                <a:lnTo>
                  <a:pt x="593874" y="382333"/>
                </a:lnTo>
                <a:lnTo>
                  <a:pt x="518880" y="20496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22564" y="996290"/>
            <a:ext cx="581660" cy="635635"/>
          </a:xfrm>
          <a:custGeom>
            <a:avLst/>
            <a:gdLst/>
            <a:ahLst/>
            <a:cxnLst/>
            <a:rect l="l" t="t" r="r" b="b"/>
            <a:pathLst>
              <a:path w="581659" h="635635">
                <a:moveTo>
                  <a:pt x="175593" y="0"/>
                </a:moveTo>
                <a:lnTo>
                  <a:pt x="0" y="0"/>
                </a:lnTo>
                <a:lnTo>
                  <a:pt x="52" y="351186"/>
                </a:lnTo>
                <a:lnTo>
                  <a:pt x="3295" y="405707"/>
                </a:lnTo>
                <a:lnTo>
                  <a:pt x="12999" y="454897"/>
                </a:lnTo>
                <a:lnTo>
                  <a:pt x="28840" y="497960"/>
                </a:lnTo>
                <a:lnTo>
                  <a:pt x="50546" y="534986"/>
                </a:lnTo>
                <a:lnTo>
                  <a:pt x="77845" y="566068"/>
                </a:lnTo>
                <a:lnTo>
                  <a:pt x="110465" y="591294"/>
                </a:lnTo>
                <a:lnTo>
                  <a:pt x="148134" y="610757"/>
                </a:lnTo>
                <a:lnTo>
                  <a:pt x="190580" y="624546"/>
                </a:lnTo>
                <a:lnTo>
                  <a:pt x="237531" y="632753"/>
                </a:lnTo>
                <a:lnTo>
                  <a:pt x="288715" y="635469"/>
                </a:lnTo>
                <a:lnTo>
                  <a:pt x="340016" y="632798"/>
                </a:lnTo>
                <a:lnTo>
                  <a:pt x="387254" y="624686"/>
                </a:lnTo>
                <a:lnTo>
                  <a:pt x="430113" y="610982"/>
                </a:lnTo>
                <a:lnTo>
                  <a:pt x="468280" y="591534"/>
                </a:lnTo>
                <a:lnTo>
                  <a:pt x="501439" y="566193"/>
                </a:lnTo>
                <a:lnTo>
                  <a:pt x="529275" y="534808"/>
                </a:lnTo>
                <a:lnTo>
                  <a:pt x="551474" y="497227"/>
                </a:lnTo>
                <a:lnTo>
                  <a:pt x="558031" y="479497"/>
                </a:lnTo>
                <a:lnTo>
                  <a:pt x="290547" y="479497"/>
                </a:lnTo>
                <a:lnTo>
                  <a:pt x="243238" y="471405"/>
                </a:lnTo>
                <a:lnTo>
                  <a:pt x="206984" y="446851"/>
                </a:lnTo>
                <a:lnTo>
                  <a:pt x="183772" y="405419"/>
                </a:lnTo>
                <a:lnTo>
                  <a:pt x="175593" y="346694"/>
                </a:lnTo>
                <a:lnTo>
                  <a:pt x="175593" y="0"/>
                </a:lnTo>
                <a:close/>
              </a:path>
              <a:path w="581659" h="635635">
                <a:moveTo>
                  <a:pt x="581094" y="0"/>
                </a:moveTo>
                <a:lnTo>
                  <a:pt x="405501" y="0"/>
                </a:lnTo>
                <a:lnTo>
                  <a:pt x="405501" y="351186"/>
                </a:lnTo>
                <a:lnTo>
                  <a:pt x="397322" y="408087"/>
                </a:lnTo>
                <a:lnTo>
                  <a:pt x="374110" y="448099"/>
                </a:lnTo>
                <a:lnTo>
                  <a:pt x="337856" y="471733"/>
                </a:lnTo>
                <a:lnTo>
                  <a:pt x="290547" y="479497"/>
                </a:lnTo>
                <a:lnTo>
                  <a:pt x="558031" y="479497"/>
                </a:lnTo>
                <a:lnTo>
                  <a:pt x="567720" y="453301"/>
                </a:lnTo>
                <a:lnTo>
                  <a:pt x="577698" y="402878"/>
                </a:lnTo>
                <a:lnTo>
                  <a:pt x="581042" y="346694"/>
                </a:lnTo>
                <a:lnTo>
                  <a:pt x="58109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43849" y="1473200"/>
            <a:ext cx="475615" cy="151130"/>
          </a:xfrm>
          <a:custGeom>
            <a:avLst/>
            <a:gdLst/>
            <a:ahLst/>
            <a:cxnLst/>
            <a:rect l="l" t="t" r="r" b="b"/>
            <a:pathLst>
              <a:path w="475615" h="151130">
                <a:moveTo>
                  <a:pt x="0" y="151130"/>
                </a:moveTo>
                <a:lnTo>
                  <a:pt x="475124" y="151130"/>
                </a:lnTo>
                <a:lnTo>
                  <a:pt x="475124" y="0"/>
                </a:lnTo>
                <a:lnTo>
                  <a:pt x="0" y="0"/>
                </a:lnTo>
                <a:lnTo>
                  <a:pt x="0" y="1511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43849" y="995680"/>
            <a:ext cx="173355" cy="477520"/>
          </a:xfrm>
          <a:custGeom>
            <a:avLst/>
            <a:gdLst/>
            <a:ahLst/>
            <a:cxnLst/>
            <a:rect l="l" t="t" r="r" b="b"/>
            <a:pathLst>
              <a:path w="173355" h="477519">
                <a:moveTo>
                  <a:pt x="0" y="477519"/>
                </a:moveTo>
                <a:lnTo>
                  <a:pt x="172933" y="477519"/>
                </a:lnTo>
                <a:lnTo>
                  <a:pt x="172933" y="0"/>
                </a:lnTo>
                <a:lnTo>
                  <a:pt x="0" y="0"/>
                </a:lnTo>
                <a:lnTo>
                  <a:pt x="0" y="477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22401" y="983819"/>
            <a:ext cx="672465" cy="648970"/>
          </a:xfrm>
          <a:custGeom>
            <a:avLst/>
            <a:gdLst/>
            <a:ahLst/>
            <a:cxnLst/>
            <a:rect l="l" t="t" r="r" b="b"/>
            <a:pathLst>
              <a:path w="672465" h="648969">
                <a:moveTo>
                  <a:pt x="336942" y="0"/>
                </a:moveTo>
                <a:lnTo>
                  <a:pt x="285694" y="3518"/>
                </a:lnTo>
                <a:lnTo>
                  <a:pt x="237267" y="13737"/>
                </a:lnTo>
                <a:lnTo>
                  <a:pt x="192097" y="30156"/>
                </a:lnTo>
                <a:lnTo>
                  <a:pt x="150616" y="52272"/>
                </a:lnTo>
                <a:lnTo>
                  <a:pt x="113259" y="79582"/>
                </a:lnTo>
                <a:lnTo>
                  <a:pt x="80459" y="111586"/>
                </a:lnTo>
                <a:lnTo>
                  <a:pt x="52650" y="147779"/>
                </a:lnTo>
                <a:lnTo>
                  <a:pt x="30266" y="187661"/>
                </a:lnTo>
                <a:lnTo>
                  <a:pt x="13741" y="230728"/>
                </a:lnTo>
                <a:lnTo>
                  <a:pt x="3507" y="276480"/>
                </a:lnTo>
                <a:lnTo>
                  <a:pt x="0" y="324413"/>
                </a:lnTo>
                <a:lnTo>
                  <a:pt x="0" y="326186"/>
                </a:lnTo>
                <a:lnTo>
                  <a:pt x="3466" y="374077"/>
                </a:lnTo>
                <a:lnTo>
                  <a:pt x="13586" y="419715"/>
                </a:lnTo>
                <a:lnTo>
                  <a:pt x="29941" y="462614"/>
                </a:lnTo>
                <a:lnTo>
                  <a:pt x="52115" y="502286"/>
                </a:lnTo>
                <a:lnTo>
                  <a:pt x="79688" y="538247"/>
                </a:lnTo>
                <a:lnTo>
                  <a:pt x="112243" y="570009"/>
                </a:lnTo>
                <a:lnTo>
                  <a:pt x="149361" y="597086"/>
                </a:lnTo>
                <a:lnTo>
                  <a:pt x="190625" y="618993"/>
                </a:lnTo>
                <a:lnTo>
                  <a:pt x="235616" y="635243"/>
                </a:lnTo>
                <a:lnTo>
                  <a:pt x="283918" y="645349"/>
                </a:lnTo>
                <a:lnTo>
                  <a:pt x="335110" y="648826"/>
                </a:lnTo>
                <a:lnTo>
                  <a:pt x="386359" y="645309"/>
                </a:lnTo>
                <a:lnTo>
                  <a:pt x="434785" y="635093"/>
                </a:lnTo>
                <a:lnTo>
                  <a:pt x="479956" y="618679"/>
                </a:lnTo>
                <a:lnTo>
                  <a:pt x="521436" y="596568"/>
                </a:lnTo>
                <a:lnTo>
                  <a:pt x="558793" y="569263"/>
                </a:lnTo>
                <a:lnTo>
                  <a:pt x="591593" y="537264"/>
                </a:lnTo>
                <a:lnTo>
                  <a:pt x="619402" y="501072"/>
                </a:lnTo>
                <a:lnTo>
                  <a:pt x="624014" y="492855"/>
                </a:lnTo>
                <a:lnTo>
                  <a:pt x="336942" y="492855"/>
                </a:lnTo>
                <a:lnTo>
                  <a:pt x="292308" y="486628"/>
                </a:lnTo>
                <a:lnTo>
                  <a:pt x="253569" y="469187"/>
                </a:lnTo>
                <a:lnTo>
                  <a:pt x="221715" y="442388"/>
                </a:lnTo>
                <a:lnTo>
                  <a:pt x="197736" y="408089"/>
                </a:lnTo>
                <a:lnTo>
                  <a:pt x="182623" y="368144"/>
                </a:lnTo>
                <a:lnTo>
                  <a:pt x="177366" y="324413"/>
                </a:lnTo>
                <a:lnTo>
                  <a:pt x="177366" y="322640"/>
                </a:lnTo>
                <a:lnTo>
                  <a:pt x="182492" y="279039"/>
                </a:lnTo>
                <a:lnTo>
                  <a:pt x="197275" y="239423"/>
                </a:lnTo>
                <a:lnTo>
                  <a:pt x="220821" y="205550"/>
                </a:lnTo>
                <a:lnTo>
                  <a:pt x="252238" y="179178"/>
                </a:lnTo>
                <a:lnTo>
                  <a:pt x="290632" y="162066"/>
                </a:lnTo>
                <a:lnTo>
                  <a:pt x="335110" y="155971"/>
                </a:lnTo>
                <a:lnTo>
                  <a:pt x="625223" y="155971"/>
                </a:lnTo>
                <a:lnTo>
                  <a:pt x="619953" y="146539"/>
                </a:lnTo>
                <a:lnTo>
                  <a:pt x="592385" y="110578"/>
                </a:lnTo>
                <a:lnTo>
                  <a:pt x="559834" y="78816"/>
                </a:lnTo>
                <a:lnTo>
                  <a:pt x="522718" y="51739"/>
                </a:lnTo>
                <a:lnTo>
                  <a:pt x="481453" y="29832"/>
                </a:lnTo>
                <a:lnTo>
                  <a:pt x="436458" y="13583"/>
                </a:lnTo>
                <a:lnTo>
                  <a:pt x="388148" y="3476"/>
                </a:lnTo>
                <a:lnTo>
                  <a:pt x="336942" y="0"/>
                </a:lnTo>
                <a:close/>
              </a:path>
              <a:path w="672465" h="648969">
                <a:moveTo>
                  <a:pt x="625223" y="155971"/>
                </a:moveTo>
                <a:lnTo>
                  <a:pt x="335110" y="155971"/>
                </a:lnTo>
                <a:lnTo>
                  <a:pt x="380118" y="162197"/>
                </a:lnTo>
                <a:lnTo>
                  <a:pt x="419108" y="179638"/>
                </a:lnTo>
                <a:lnTo>
                  <a:pt x="451113" y="206437"/>
                </a:lnTo>
                <a:lnTo>
                  <a:pt x="475170" y="240737"/>
                </a:lnTo>
                <a:lnTo>
                  <a:pt x="490311" y="280681"/>
                </a:lnTo>
                <a:lnTo>
                  <a:pt x="495573" y="324413"/>
                </a:lnTo>
                <a:lnTo>
                  <a:pt x="495573" y="326186"/>
                </a:lnTo>
                <a:lnTo>
                  <a:pt x="490443" y="369786"/>
                </a:lnTo>
                <a:lnTo>
                  <a:pt x="475632" y="409402"/>
                </a:lnTo>
                <a:lnTo>
                  <a:pt x="452007" y="443275"/>
                </a:lnTo>
                <a:lnTo>
                  <a:pt x="420439" y="469647"/>
                </a:lnTo>
                <a:lnTo>
                  <a:pt x="381794" y="486760"/>
                </a:lnTo>
                <a:lnTo>
                  <a:pt x="336942" y="492855"/>
                </a:lnTo>
                <a:lnTo>
                  <a:pt x="624014" y="492855"/>
                </a:lnTo>
                <a:lnTo>
                  <a:pt x="641786" y="461190"/>
                </a:lnTo>
                <a:lnTo>
                  <a:pt x="658312" y="418118"/>
                </a:lnTo>
                <a:lnTo>
                  <a:pt x="668545" y="372359"/>
                </a:lnTo>
                <a:lnTo>
                  <a:pt x="672053" y="324413"/>
                </a:lnTo>
                <a:lnTo>
                  <a:pt x="672053" y="322640"/>
                </a:lnTo>
                <a:lnTo>
                  <a:pt x="668588" y="274748"/>
                </a:lnTo>
                <a:lnTo>
                  <a:pt x="658472" y="229110"/>
                </a:lnTo>
                <a:lnTo>
                  <a:pt x="642121" y="186211"/>
                </a:lnTo>
                <a:lnTo>
                  <a:pt x="625223" y="1559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42232" y="202485"/>
            <a:ext cx="1079328" cy="1203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42172" y="409285"/>
            <a:ext cx="334460" cy="553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38187" y="1706110"/>
            <a:ext cx="294005" cy="318770"/>
          </a:xfrm>
          <a:custGeom>
            <a:avLst/>
            <a:gdLst/>
            <a:ahLst/>
            <a:cxnLst/>
            <a:rect l="l" t="t" r="r" b="b"/>
            <a:pathLst>
              <a:path w="294004" h="318769">
                <a:moveTo>
                  <a:pt x="161467" y="0"/>
                </a:moveTo>
                <a:lnTo>
                  <a:pt x="117103" y="5715"/>
                </a:lnTo>
                <a:lnTo>
                  <a:pt x="78129" y="21830"/>
                </a:lnTo>
                <a:lnTo>
                  <a:pt x="45737" y="46794"/>
                </a:lnTo>
                <a:lnTo>
                  <a:pt x="21123" y="79057"/>
                </a:lnTo>
                <a:lnTo>
                  <a:pt x="5479" y="117069"/>
                </a:lnTo>
                <a:lnTo>
                  <a:pt x="115" y="158394"/>
                </a:lnTo>
                <a:lnTo>
                  <a:pt x="0" y="160167"/>
                </a:lnTo>
                <a:lnTo>
                  <a:pt x="5329" y="203524"/>
                </a:lnTo>
                <a:lnTo>
                  <a:pt x="20653" y="241711"/>
                </a:lnTo>
                <a:lnTo>
                  <a:pt x="44969" y="273518"/>
                </a:lnTo>
                <a:lnTo>
                  <a:pt x="77279" y="297736"/>
                </a:lnTo>
                <a:lnTo>
                  <a:pt x="116583" y="313153"/>
                </a:lnTo>
                <a:lnTo>
                  <a:pt x="161881" y="318561"/>
                </a:lnTo>
                <a:lnTo>
                  <a:pt x="201746" y="314698"/>
                </a:lnTo>
                <a:lnTo>
                  <a:pt x="236912" y="304185"/>
                </a:lnTo>
                <a:lnTo>
                  <a:pt x="267467" y="288641"/>
                </a:lnTo>
                <a:lnTo>
                  <a:pt x="293502" y="269684"/>
                </a:lnTo>
                <a:lnTo>
                  <a:pt x="293502" y="256918"/>
                </a:lnTo>
                <a:lnTo>
                  <a:pt x="164127" y="256918"/>
                </a:lnTo>
                <a:lnTo>
                  <a:pt x="126541" y="249574"/>
                </a:lnTo>
                <a:lnTo>
                  <a:pt x="97038" y="229199"/>
                </a:lnTo>
                <a:lnTo>
                  <a:pt x="77764" y="198273"/>
                </a:lnTo>
                <a:lnTo>
                  <a:pt x="70863" y="159280"/>
                </a:lnTo>
                <a:lnTo>
                  <a:pt x="70863" y="158394"/>
                </a:lnTo>
                <a:lnTo>
                  <a:pt x="77747" y="121315"/>
                </a:lnTo>
                <a:lnTo>
                  <a:pt x="96588" y="90796"/>
                </a:lnTo>
                <a:lnTo>
                  <a:pt x="124670" y="70095"/>
                </a:lnTo>
                <a:lnTo>
                  <a:pt x="159280" y="62471"/>
                </a:lnTo>
                <a:lnTo>
                  <a:pt x="265665" y="62471"/>
                </a:lnTo>
                <a:lnTo>
                  <a:pt x="282450" y="42199"/>
                </a:lnTo>
                <a:lnTo>
                  <a:pt x="257778" y="24111"/>
                </a:lnTo>
                <a:lnTo>
                  <a:pt x="230691" y="10882"/>
                </a:lnTo>
                <a:lnTo>
                  <a:pt x="199237" y="2762"/>
                </a:lnTo>
                <a:lnTo>
                  <a:pt x="161467" y="0"/>
                </a:lnTo>
                <a:close/>
              </a:path>
              <a:path w="294004" h="318769">
                <a:moveTo>
                  <a:pt x="293502" y="135935"/>
                </a:moveTo>
                <a:lnTo>
                  <a:pt x="159694" y="135935"/>
                </a:lnTo>
                <a:lnTo>
                  <a:pt x="159694" y="194446"/>
                </a:lnTo>
                <a:lnTo>
                  <a:pt x="227898" y="194446"/>
                </a:lnTo>
                <a:lnTo>
                  <a:pt x="227898" y="238419"/>
                </a:lnTo>
                <a:lnTo>
                  <a:pt x="214161" y="246520"/>
                </a:lnTo>
                <a:lnTo>
                  <a:pt x="198805" y="252300"/>
                </a:lnTo>
                <a:lnTo>
                  <a:pt x="182053" y="255764"/>
                </a:lnTo>
                <a:lnTo>
                  <a:pt x="164127" y="256918"/>
                </a:lnTo>
                <a:lnTo>
                  <a:pt x="293502" y="256918"/>
                </a:lnTo>
                <a:lnTo>
                  <a:pt x="293502" y="135935"/>
                </a:lnTo>
                <a:close/>
              </a:path>
              <a:path w="294004" h="318769">
                <a:moveTo>
                  <a:pt x="265665" y="62471"/>
                </a:moveTo>
                <a:lnTo>
                  <a:pt x="159280" y="62471"/>
                </a:lnTo>
                <a:lnTo>
                  <a:pt x="183527" y="64572"/>
                </a:lnTo>
                <a:lnTo>
                  <a:pt x="203962" y="70679"/>
                </a:lnTo>
                <a:lnTo>
                  <a:pt x="222180" y="80498"/>
                </a:lnTo>
                <a:lnTo>
                  <a:pt x="239778" y="93736"/>
                </a:lnTo>
                <a:lnTo>
                  <a:pt x="265665" y="624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71407" y="1706228"/>
            <a:ext cx="327660" cy="318770"/>
          </a:xfrm>
          <a:custGeom>
            <a:avLst/>
            <a:gdLst/>
            <a:ahLst/>
            <a:cxnLst/>
            <a:rect l="l" t="t" r="r" b="b"/>
            <a:pathLst>
              <a:path w="327659" h="318769">
                <a:moveTo>
                  <a:pt x="164068" y="0"/>
                </a:moveTo>
                <a:lnTo>
                  <a:pt x="118936" y="5715"/>
                </a:lnTo>
                <a:lnTo>
                  <a:pt x="79319" y="21828"/>
                </a:lnTo>
                <a:lnTo>
                  <a:pt x="46417" y="46786"/>
                </a:lnTo>
                <a:lnTo>
                  <a:pt x="21430" y="79039"/>
                </a:lnTo>
                <a:lnTo>
                  <a:pt x="5557" y="117035"/>
                </a:lnTo>
                <a:lnTo>
                  <a:pt x="116" y="158335"/>
                </a:lnTo>
                <a:lnTo>
                  <a:pt x="0" y="160108"/>
                </a:lnTo>
                <a:lnTo>
                  <a:pt x="5491" y="202233"/>
                </a:lnTo>
                <a:lnTo>
                  <a:pt x="21200" y="240076"/>
                </a:lnTo>
                <a:lnTo>
                  <a:pt x="45974" y="272129"/>
                </a:lnTo>
                <a:lnTo>
                  <a:pt x="78663" y="296888"/>
                </a:lnTo>
                <a:lnTo>
                  <a:pt x="118115" y="312848"/>
                </a:lnTo>
                <a:lnTo>
                  <a:pt x="163181" y="318502"/>
                </a:lnTo>
                <a:lnTo>
                  <a:pt x="208358" y="312786"/>
                </a:lnTo>
                <a:lnTo>
                  <a:pt x="247998" y="296672"/>
                </a:lnTo>
                <a:lnTo>
                  <a:pt x="280906" y="271708"/>
                </a:lnTo>
                <a:lnTo>
                  <a:pt x="293046" y="256031"/>
                </a:lnTo>
                <a:lnTo>
                  <a:pt x="164068" y="256031"/>
                </a:lnTo>
                <a:lnTo>
                  <a:pt x="126481" y="248327"/>
                </a:lnTo>
                <a:lnTo>
                  <a:pt x="96979" y="227418"/>
                </a:lnTo>
                <a:lnTo>
                  <a:pt x="77705" y="196614"/>
                </a:lnTo>
                <a:lnTo>
                  <a:pt x="70804" y="159221"/>
                </a:lnTo>
                <a:lnTo>
                  <a:pt x="70804" y="158335"/>
                </a:lnTo>
                <a:lnTo>
                  <a:pt x="77567" y="121081"/>
                </a:lnTo>
                <a:lnTo>
                  <a:pt x="96536" y="90581"/>
                </a:lnTo>
                <a:lnTo>
                  <a:pt x="125733" y="69978"/>
                </a:lnTo>
                <a:lnTo>
                  <a:pt x="163181" y="62412"/>
                </a:lnTo>
                <a:lnTo>
                  <a:pt x="293772" y="62412"/>
                </a:lnTo>
                <a:lnTo>
                  <a:pt x="281349" y="46343"/>
                </a:lnTo>
                <a:lnTo>
                  <a:pt x="248654" y="21598"/>
                </a:lnTo>
                <a:lnTo>
                  <a:pt x="209179" y="5650"/>
                </a:lnTo>
                <a:lnTo>
                  <a:pt x="164068" y="0"/>
                </a:lnTo>
                <a:close/>
              </a:path>
              <a:path w="327659" h="318769">
                <a:moveTo>
                  <a:pt x="293772" y="62412"/>
                </a:moveTo>
                <a:lnTo>
                  <a:pt x="163181" y="62412"/>
                </a:lnTo>
                <a:lnTo>
                  <a:pt x="200793" y="70116"/>
                </a:lnTo>
                <a:lnTo>
                  <a:pt x="230292" y="91025"/>
                </a:lnTo>
                <a:lnTo>
                  <a:pt x="249552" y="121829"/>
                </a:lnTo>
                <a:lnTo>
                  <a:pt x="256445" y="159221"/>
                </a:lnTo>
                <a:lnTo>
                  <a:pt x="256445" y="160108"/>
                </a:lnTo>
                <a:lnTo>
                  <a:pt x="249691" y="197362"/>
                </a:lnTo>
                <a:lnTo>
                  <a:pt x="230735" y="227861"/>
                </a:lnTo>
                <a:lnTo>
                  <a:pt x="201541" y="248465"/>
                </a:lnTo>
                <a:lnTo>
                  <a:pt x="164068" y="256031"/>
                </a:lnTo>
                <a:lnTo>
                  <a:pt x="293046" y="256031"/>
                </a:lnTo>
                <a:lnTo>
                  <a:pt x="305889" y="239445"/>
                </a:lnTo>
                <a:lnTo>
                  <a:pt x="321755" y="201433"/>
                </a:lnTo>
                <a:lnTo>
                  <a:pt x="327192" y="160108"/>
                </a:lnTo>
                <a:lnTo>
                  <a:pt x="327309" y="158335"/>
                </a:lnTo>
                <a:lnTo>
                  <a:pt x="321821" y="116214"/>
                </a:lnTo>
                <a:lnTo>
                  <a:pt x="306119" y="78382"/>
                </a:lnTo>
                <a:lnTo>
                  <a:pt x="293772" y="624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92392" y="1711370"/>
            <a:ext cx="309245" cy="307975"/>
          </a:xfrm>
          <a:custGeom>
            <a:avLst/>
            <a:gdLst/>
            <a:ahLst/>
            <a:cxnLst/>
            <a:rect l="l" t="t" r="r" b="b"/>
            <a:pathLst>
              <a:path w="309245" h="307975">
                <a:moveTo>
                  <a:pt x="74823" y="0"/>
                </a:moveTo>
                <a:lnTo>
                  <a:pt x="0" y="0"/>
                </a:lnTo>
                <a:lnTo>
                  <a:pt x="124587" y="307687"/>
                </a:lnTo>
                <a:lnTo>
                  <a:pt x="184340" y="307687"/>
                </a:lnTo>
                <a:lnTo>
                  <a:pt x="221823" y="215073"/>
                </a:lnTo>
                <a:lnTo>
                  <a:pt x="155321" y="215073"/>
                </a:lnTo>
                <a:lnTo>
                  <a:pt x="74823" y="0"/>
                </a:lnTo>
                <a:close/>
              </a:path>
              <a:path w="309245" h="307975">
                <a:moveTo>
                  <a:pt x="308869" y="0"/>
                </a:moveTo>
                <a:lnTo>
                  <a:pt x="235818" y="0"/>
                </a:lnTo>
                <a:lnTo>
                  <a:pt x="155321" y="215073"/>
                </a:lnTo>
                <a:lnTo>
                  <a:pt x="221823" y="215073"/>
                </a:lnTo>
                <a:lnTo>
                  <a:pt x="308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09775" y="1711311"/>
            <a:ext cx="266700" cy="307975"/>
          </a:xfrm>
          <a:custGeom>
            <a:avLst/>
            <a:gdLst/>
            <a:ahLst/>
            <a:cxnLst/>
            <a:rect l="l" t="t" r="r" b="b"/>
            <a:pathLst>
              <a:path w="266700" h="307975">
                <a:moveTo>
                  <a:pt x="140781" y="0"/>
                </a:moveTo>
                <a:lnTo>
                  <a:pt x="0" y="0"/>
                </a:lnTo>
                <a:lnTo>
                  <a:pt x="0" y="307923"/>
                </a:lnTo>
                <a:lnTo>
                  <a:pt x="67849" y="307923"/>
                </a:lnTo>
                <a:lnTo>
                  <a:pt x="67849" y="209399"/>
                </a:lnTo>
                <a:lnTo>
                  <a:pt x="198772" y="209399"/>
                </a:lnTo>
                <a:lnTo>
                  <a:pt x="190959" y="197993"/>
                </a:lnTo>
                <a:lnTo>
                  <a:pt x="217781" y="183934"/>
                </a:lnTo>
                <a:lnTo>
                  <a:pt x="238640" y="163447"/>
                </a:lnTo>
                <a:lnTo>
                  <a:pt x="245559" y="149588"/>
                </a:lnTo>
                <a:lnTo>
                  <a:pt x="67849" y="149588"/>
                </a:lnTo>
                <a:lnTo>
                  <a:pt x="67849" y="61170"/>
                </a:lnTo>
                <a:lnTo>
                  <a:pt x="249819" y="61170"/>
                </a:lnTo>
                <a:lnTo>
                  <a:pt x="241942" y="45379"/>
                </a:lnTo>
                <a:lnTo>
                  <a:pt x="230558" y="31206"/>
                </a:lnTo>
                <a:lnTo>
                  <a:pt x="213522" y="17802"/>
                </a:lnTo>
                <a:lnTo>
                  <a:pt x="192806" y="8023"/>
                </a:lnTo>
                <a:lnTo>
                  <a:pt x="168523" y="2033"/>
                </a:lnTo>
                <a:lnTo>
                  <a:pt x="140781" y="0"/>
                </a:lnTo>
                <a:close/>
              </a:path>
              <a:path w="266700" h="307975">
                <a:moveTo>
                  <a:pt x="198772" y="209399"/>
                </a:moveTo>
                <a:lnTo>
                  <a:pt x="121100" y="209399"/>
                </a:lnTo>
                <a:lnTo>
                  <a:pt x="187000" y="307923"/>
                </a:lnTo>
                <a:lnTo>
                  <a:pt x="266256" y="307923"/>
                </a:lnTo>
                <a:lnTo>
                  <a:pt x="198772" y="209399"/>
                </a:lnTo>
                <a:close/>
              </a:path>
              <a:path w="266700" h="307975">
                <a:moveTo>
                  <a:pt x="249819" y="61170"/>
                </a:moveTo>
                <a:lnTo>
                  <a:pt x="135108" y="61170"/>
                </a:lnTo>
                <a:lnTo>
                  <a:pt x="157341" y="63952"/>
                </a:lnTo>
                <a:lnTo>
                  <a:pt x="174100" y="72252"/>
                </a:lnTo>
                <a:lnTo>
                  <a:pt x="184676" y="86005"/>
                </a:lnTo>
                <a:lnTo>
                  <a:pt x="188359" y="105143"/>
                </a:lnTo>
                <a:lnTo>
                  <a:pt x="188359" y="106029"/>
                </a:lnTo>
                <a:lnTo>
                  <a:pt x="184888" y="123781"/>
                </a:lnTo>
                <a:lnTo>
                  <a:pt x="174780" y="137538"/>
                </a:lnTo>
                <a:lnTo>
                  <a:pt x="158488" y="146430"/>
                </a:lnTo>
                <a:lnTo>
                  <a:pt x="136467" y="149588"/>
                </a:lnTo>
                <a:lnTo>
                  <a:pt x="245559" y="149588"/>
                </a:lnTo>
                <a:lnTo>
                  <a:pt x="252164" y="136356"/>
                </a:lnTo>
                <a:lnTo>
                  <a:pt x="256977" y="102483"/>
                </a:lnTo>
                <a:lnTo>
                  <a:pt x="256977" y="101597"/>
                </a:lnTo>
                <a:lnTo>
                  <a:pt x="255267" y="80774"/>
                </a:lnTo>
                <a:lnTo>
                  <a:pt x="250217" y="61968"/>
                </a:lnTo>
                <a:lnTo>
                  <a:pt x="249819" y="611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09188" y="1711370"/>
            <a:ext cx="274320" cy="308610"/>
          </a:xfrm>
          <a:custGeom>
            <a:avLst/>
            <a:gdLst/>
            <a:ahLst/>
            <a:cxnLst/>
            <a:rect l="l" t="t" r="r" b="b"/>
            <a:pathLst>
              <a:path w="274320" h="308610">
                <a:moveTo>
                  <a:pt x="62471" y="0"/>
                </a:moveTo>
                <a:lnTo>
                  <a:pt x="0" y="0"/>
                </a:lnTo>
                <a:lnTo>
                  <a:pt x="0" y="307982"/>
                </a:lnTo>
                <a:lnTo>
                  <a:pt x="66844" y="307982"/>
                </a:lnTo>
                <a:lnTo>
                  <a:pt x="66844" y="112176"/>
                </a:lnTo>
                <a:lnTo>
                  <a:pt x="147862" y="112176"/>
                </a:lnTo>
                <a:lnTo>
                  <a:pt x="62471" y="0"/>
                </a:lnTo>
                <a:close/>
              </a:path>
              <a:path w="274320" h="308610">
                <a:moveTo>
                  <a:pt x="147862" y="112176"/>
                </a:moveTo>
                <a:lnTo>
                  <a:pt x="66844" y="112176"/>
                </a:lnTo>
                <a:lnTo>
                  <a:pt x="216078" y="307982"/>
                </a:lnTo>
                <a:lnTo>
                  <a:pt x="273703" y="307982"/>
                </a:lnTo>
                <a:lnTo>
                  <a:pt x="273703" y="189600"/>
                </a:lnTo>
                <a:lnTo>
                  <a:pt x="206799" y="189600"/>
                </a:lnTo>
                <a:lnTo>
                  <a:pt x="147862" y="112176"/>
                </a:lnTo>
                <a:close/>
              </a:path>
              <a:path w="274320" h="308610">
                <a:moveTo>
                  <a:pt x="273703" y="0"/>
                </a:moveTo>
                <a:lnTo>
                  <a:pt x="206799" y="0"/>
                </a:lnTo>
                <a:lnTo>
                  <a:pt x="206799" y="189600"/>
                </a:lnTo>
                <a:lnTo>
                  <a:pt x="273703" y="189600"/>
                </a:lnTo>
                <a:lnTo>
                  <a:pt x="27370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22608" y="1705637"/>
            <a:ext cx="327660" cy="318770"/>
          </a:xfrm>
          <a:custGeom>
            <a:avLst/>
            <a:gdLst/>
            <a:ahLst/>
            <a:cxnLst/>
            <a:rect l="l" t="t" r="r" b="b"/>
            <a:pathLst>
              <a:path w="327659" h="318769">
                <a:moveTo>
                  <a:pt x="164127" y="0"/>
                </a:moveTo>
                <a:lnTo>
                  <a:pt x="118970" y="5720"/>
                </a:lnTo>
                <a:lnTo>
                  <a:pt x="79337" y="21843"/>
                </a:lnTo>
                <a:lnTo>
                  <a:pt x="46424" y="46816"/>
                </a:lnTo>
                <a:lnTo>
                  <a:pt x="21432" y="79083"/>
                </a:lnTo>
                <a:lnTo>
                  <a:pt x="5557" y="117089"/>
                </a:lnTo>
                <a:lnTo>
                  <a:pt x="116" y="158394"/>
                </a:lnTo>
                <a:lnTo>
                  <a:pt x="0" y="160167"/>
                </a:lnTo>
                <a:lnTo>
                  <a:pt x="5492" y="202313"/>
                </a:lnTo>
                <a:lnTo>
                  <a:pt x="21204" y="240161"/>
                </a:lnTo>
                <a:lnTo>
                  <a:pt x="45989" y="272210"/>
                </a:lnTo>
                <a:lnTo>
                  <a:pt x="78698" y="296961"/>
                </a:lnTo>
                <a:lnTo>
                  <a:pt x="118184" y="312911"/>
                </a:lnTo>
                <a:lnTo>
                  <a:pt x="163299" y="318561"/>
                </a:lnTo>
                <a:lnTo>
                  <a:pt x="208431" y="312846"/>
                </a:lnTo>
                <a:lnTo>
                  <a:pt x="248048" y="296731"/>
                </a:lnTo>
                <a:lnTo>
                  <a:pt x="280950" y="271767"/>
                </a:lnTo>
                <a:lnTo>
                  <a:pt x="293092" y="256090"/>
                </a:lnTo>
                <a:lnTo>
                  <a:pt x="164127" y="256090"/>
                </a:lnTo>
                <a:lnTo>
                  <a:pt x="126541" y="248394"/>
                </a:lnTo>
                <a:lnTo>
                  <a:pt x="97038" y="227499"/>
                </a:lnTo>
                <a:lnTo>
                  <a:pt x="77764" y="196698"/>
                </a:lnTo>
                <a:lnTo>
                  <a:pt x="70863" y="159280"/>
                </a:lnTo>
                <a:lnTo>
                  <a:pt x="70863" y="158394"/>
                </a:lnTo>
                <a:lnTo>
                  <a:pt x="77619" y="121140"/>
                </a:lnTo>
                <a:lnTo>
                  <a:pt x="96580" y="90640"/>
                </a:lnTo>
                <a:lnTo>
                  <a:pt x="125793" y="70037"/>
                </a:lnTo>
                <a:lnTo>
                  <a:pt x="163299" y="62471"/>
                </a:lnTo>
                <a:lnTo>
                  <a:pt x="293831" y="62471"/>
                </a:lnTo>
                <a:lnTo>
                  <a:pt x="281386" y="46373"/>
                </a:lnTo>
                <a:lnTo>
                  <a:pt x="248687" y="21613"/>
                </a:lnTo>
                <a:lnTo>
                  <a:pt x="209218" y="5654"/>
                </a:lnTo>
                <a:lnTo>
                  <a:pt x="164127" y="0"/>
                </a:lnTo>
                <a:close/>
              </a:path>
              <a:path w="327659" h="318769">
                <a:moveTo>
                  <a:pt x="293831" y="62471"/>
                </a:moveTo>
                <a:lnTo>
                  <a:pt x="163299" y="62471"/>
                </a:lnTo>
                <a:lnTo>
                  <a:pt x="200842" y="70175"/>
                </a:lnTo>
                <a:lnTo>
                  <a:pt x="230307" y="91084"/>
                </a:lnTo>
                <a:lnTo>
                  <a:pt x="249554" y="121888"/>
                </a:lnTo>
                <a:lnTo>
                  <a:pt x="256445" y="159280"/>
                </a:lnTo>
                <a:lnTo>
                  <a:pt x="256445" y="160167"/>
                </a:lnTo>
                <a:lnTo>
                  <a:pt x="249691" y="197421"/>
                </a:lnTo>
                <a:lnTo>
                  <a:pt x="230743" y="227921"/>
                </a:lnTo>
                <a:lnTo>
                  <a:pt x="201566" y="248524"/>
                </a:lnTo>
                <a:lnTo>
                  <a:pt x="164127" y="256090"/>
                </a:lnTo>
                <a:lnTo>
                  <a:pt x="293092" y="256090"/>
                </a:lnTo>
                <a:lnTo>
                  <a:pt x="305938" y="239504"/>
                </a:lnTo>
                <a:lnTo>
                  <a:pt x="321810" y="201492"/>
                </a:lnTo>
                <a:lnTo>
                  <a:pt x="327251" y="160167"/>
                </a:lnTo>
                <a:lnTo>
                  <a:pt x="327368" y="158394"/>
                </a:lnTo>
                <a:lnTo>
                  <a:pt x="321876" y="116268"/>
                </a:lnTo>
                <a:lnTo>
                  <a:pt x="306165" y="78426"/>
                </a:lnTo>
                <a:lnTo>
                  <a:pt x="293831" y="624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41477" y="198945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518" y="0"/>
                </a:lnTo>
              </a:path>
            </a:pathLst>
          </a:custGeom>
          <a:ln w="59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41477" y="1894839"/>
            <a:ext cx="67945" cy="64769"/>
          </a:xfrm>
          <a:custGeom>
            <a:avLst/>
            <a:gdLst/>
            <a:ahLst/>
            <a:cxnLst/>
            <a:rect l="l" t="t" r="r" b="b"/>
            <a:pathLst>
              <a:path w="67944" h="64769">
                <a:moveTo>
                  <a:pt x="0" y="64770"/>
                </a:moveTo>
                <a:lnTo>
                  <a:pt x="67317" y="64770"/>
                </a:lnTo>
                <a:lnTo>
                  <a:pt x="67317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41477" y="1864360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1" y="0"/>
                </a:lnTo>
              </a:path>
            </a:pathLst>
          </a:custGeom>
          <a:ln w="609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41477" y="1771650"/>
            <a:ext cx="67945" cy="62230"/>
          </a:xfrm>
          <a:custGeom>
            <a:avLst/>
            <a:gdLst/>
            <a:ahLst/>
            <a:cxnLst/>
            <a:rect l="l" t="t" r="r" b="b"/>
            <a:pathLst>
              <a:path w="67944" h="62230">
                <a:moveTo>
                  <a:pt x="0" y="62230"/>
                </a:moveTo>
                <a:lnTo>
                  <a:pt x="67317" y="62230"/>
                </a:lnTo>
                <a:lnTo>
                  <a:pt x="67317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941477" y="1741804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331" y="0"/>
                </a:lnTo>
              </a:path>
            </a:pathLst>
          </a:custGeom>
          <a:ln w="59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00287" y="1707056"/>
            <a:ext cx="243840" cy="316865"/>
          </a:xfrm>
          <a:custGeom>
            <a:avLst/>
            <a:gdLst/>
            <a:ahLst/>
            <a:cxnLst/>
            <a:rect l="l" t="t" r="r" b="b"/>
            <a:pathLst>
              <a:path w="243840" h="316864">
                <a:moveTo>
                  <a:pt x="40071" y="219565"/>
                </a:moveTo>
                <a:lnTo>
                  <a:pt x="0" y="267556"/>
                </a:lnTo>
                <a:lnTo>
                  <a:pt x="29435" y="289162"/>
                </a:lnTo>
                <a:lnTo>
                  <a:pt x="61680" y="304539"/>
                </a:lnTo>
                <a:lnTo>
                  <a:pt x="95754" y="313734"/>
                </a:lnTo>
                <a:lnTo>
                  <a:pt x="130675" y="316788"/>
                </a:lnTo>
                <a:lnTo>
                  <a:pt x="176367" y="310468"/>
                </a:lnTo>
                <a:lnTo>
                  <a:pt x="212118" y="291980"/>
                </a:lnTo>
                <a:lnTo>
                  <a:pt x="235414" y="262034"/>
                </a:lnTo>
                <a:lnTo>
                  <a:pt x="236460" y="256918"/>
                </a:lnTo>
                <a:lnTo>
                  <a:pt x="131975" y="256918"/>
                </a:lnTo>
                <a:lnTo>
                  <a:pt x="106636" y="254298"/>
                </a:lnTo>
                <a:lnTo>
                  <a:pt x="83164" y="246819"/>
                </a:lnTo>
                <a:lnTo>
                  <a:pt x="61122" y="235051"/>
                </a:lnTo>
                <a:lnTo>
                  <a:pt x="40071" y="219565"/>
                </a:lnTo>
                <a:close/>
              </a:path>
              <a:path w="243840" h="316864">
                <a:moveTo>
                  <a:pt x="120096" y="0"/>
                </a:moveTo>
                <a:lnTo>
                  <a:pt x="76713" y="6653"/>
                </a:lnTo>
                <a:lnTo>
                  <a:pt x="42583" y="25480"/>
                </a:lnTo>
                <a:lnTo>
                  <a:pt x="20244" y="54779"/>
                </a:lnTo>
                <a:lnTo>
                  <a:pt x="12234" y="92849"/>
                </a:lnTo>
                <a:lnTo>
                  <a:pt x="12234" y="93736"/>
                </a:lnTo>
                <a:lnTo>
                  <a:pt x="19474" y="132026"/>
                </a:lnTo>
                <a:lnTo>
                  <a:pt x="40056" y="157810"/>
                </a:lnTo>
                <a:lnTo>
                  <a:pt x="72274" y="175095"/>
                </a:lnTo>
                <a:lnTo>
                  <a:pt x="145792" y="197174"/>
                </a:lnTo>
                <a:lnTo>
                  <a:pt x="164674" y="205986"/>
                </a:lnTo>
                <a:lnTo>
                  <a:pt x="173914" y="215529"/>
                </a:lnTo>
                <a:lnTo>
                  <a:pt x="176361" y="227012"/>
                </a:lnTo>
                <a:lnTo>
                  <a:pt x="176361" y="227898"/>
                </a:lnTo>
                <a:lnTo>
                  <a:pt x="173324" y="240062"/>
                </a:lnTo>
                <a:lnTo>
                  <a:pt x="164563" y="249190"/>
                </a:lnTo>
                <a:lnTo>
                  <a:pt x="150604" y="254927"/>
                </a:lnTo>
                <a:lnTo>
                  <a:pt x="131975" y="256918"/>
                </a:lnTo>
                <a:lnTo>
                  <a:pt x="236460" y="256918"/>
                </a:lnTo>
                <a:lnTo>
                  <a:pt x="243738" y="221338"/>
                </a:lnTo>
                <a:lnTo>
                  <a:pt x="243738" y="220451"/>
                </a:lnTo>
                <a:lnTo>
                  <a:pt x="218339" y="160204"/>
                </a:lnTo>
                <a:lnTo>
                  <a:pt x="146042" y="128015"/>
                </a:lnTo>
                <a:lnTo>
                  <a:pt x="113221" y="118806"/>
                </a:lnTo>
                <a:lnTo>
                  <a:pt x="92879" y="110285"/>
                </a:lnTo>
                <a:lnTo>
                  <a:pt x="82510" y="100522"/>
                </a:lnTo>
                <a:lnTo>
                  <a:pt x="79610" y="87589"/>
                </a:lnTo>
                <a:lnTo>
                  <a:pt x="79610" y="86703"/>
                </a:lnTo>
                <a:lnTo>
                  <a:pt x="82141" y="76177"/>
                </a:lnTo>
                <a:lnTo>
                  <a:pt x="89658" y="67657"/>
                </a:lnTo>
                <a:lnTo>
                  <a:pt x="102074" y="61949"/>
                </a:lnTo>
                <a:lnTo>
                  <a:pt x="119209" y="59870"/>
                </a:lnTo>
                <a:lnTo>
                  <a:pt x="220224" y="59870"/>
                </a:lnTo>
                <a:lnTo>
                  <a:pt x="234518" y="39125"/>
                </a:lnTo>
                <a:lnTo>
                  <a:pt x="209733" y="22465"/>
                </a:lnTo>
                <a:lnTo>
                  <a:pt x="182382" y="10187"/>
                </a:lnTo>
                <a:lnTo>
                  <a:pt x="152494" y="2597"/>
                </a:lnTo>
                <a:lnTo>
                  <a:pt x="120096" y="0"/>
                </a:lnTo>
                <a:close/>
              </a:path>
              <a:path w="243840" h="316864">
                <a:moveTo>
                  <a:pt x="220224" y="59870"/>
                </a:moveTo>
                <a:lnTo>
                  <a:pt x="119209" y="59870"/>
                </a:lnTo>
                <a:lnTo>
                  <a:pt x="138871" y="61952"/>
                </a:lnTo>
                <a:lnTo>
                  <a:pt x="158786" y="67945"/>
                </a:lnTo>
                <a:lnTo>
                  <a:pt x="178942" y="77498"/>
                </a:lnTo>
                <a:lnTo>
                  <a:pt x="199293" y="90249"/>
                </a:lnTo>
                <a:lnTo>
                  <a:pt x="220224" y="598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97249" y="177366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511"/>
                </a:lnTo>
              </a:path>
            </a:pathLst>
          </a:custGeom>
          <a:ln w="677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69675" y="174242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04" y="0"/>
                </a:lnTo>
              </a:path>
            </a:pathLst>
          </a:custGeom>
          <a:ln w="624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75470" y="1711252"/>
            <a:ext cx="327025" cy="307975"/>
          </a:xfrm>
          <a:custGeom>
            <a:avLst/>
            <a:gdLst/>
            <a:ahLst/>
            <a:cxnLst/>
            <a:rect l="l" t="t" r="r" b="b"/>
            <a:pathLst>
              <a:path w="327025" h="307975">
                <a:moveTo>
                  <a:pt x="195510" y="0"/>
                </a:moveTo>
                <a:lnTo>
                  <a:pt x="130970" y="0"/>
                </a:lnTo>
                <a:lnTo>
                  <a:pt x="0" y="307687"/>
                </a:lnTo>
                <a:lnTo>
                  <a:pt x="69090" y="307687"/>
                </a:lnTo>
                <a:lnTo>
                  <a:pt x="97223" y="238596"/>
                </a:lnTo>
                <a:lnTo>
                  <a:pt x="297072" y="238596"/>
                </a:lnTo>
                <a:lnTo>
                  <a:pt x="271612" y="178784"/>
                </a:lnTo>
                <a:lnTo>
                  <a:pt x="121396" y="178784"/>
                </a:lnTo>
                <a:lnTo>
                  <a:pt x="162413" y="78901"/>
                </a:lnTo>
                <a:lnTo>
                  <a:pt x="229096" y="78901"/>
                </a:lnTo>
                <a:lnTo>
                  <a:pt x="195510" y="0"/>
                </a:lnTo>
                <a:close/>
              </a:path>
              <a:path w="327025" h="307975">
                <a:moveTo>
                  <a:pt x="297072" y="238596"/>
                </a:moveTo>
                <a:lnTo>
                  <a:pt x="227544" y="238596"/>
                </a:lnTo>
                <a:lnTo>
                  <a:pt x="255677" y="307687"/>
                </a:lnTo>
                <a:lnTo>
                  <a:pt x="326481" y="307687"/>
                </a:lnTo>
                <a:lnTo>
                  <a:pt x="297072" y="238596"/>
                </a:lnTo>
                <a:close/>
              </a:path>
              <a:path w="327025" h="307975">
                <a:moveTo>
                  <a:pt x="229096" y="78901"/>
                </a:moveTo>
                <a:lnTo>
                  <a:pt x="162413" y="78901"/>
                </a:lnTo>
                <a:lnTo>
                  <a:pt x="203253" y="178784"/>
                </a:lnTo>
                <a:lnTo>
                  <a:pt x="271612" y="178784"/>
                </a:lnTo>
                <a:lnTo>
                  <a:pt x="229096" y="789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6396" y="1711311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120214" y="0"/>
                </a:moveTo>
                <a:lnTo>
                  <a:pt x="0" y="0"/>
                </a:lnTo>
                <a:lnTo>
                  <a:pt x="0" y="307509"/>
                </a:lnTo>
                <a:lnTo>
                  <a:pt x="120214" y="307509"/>
                </a:lnTo>
                <a:lnTo>
                  <a:pt x="174392" y="299822"/>
                </a:lnTo>
                <a:lnTo>
                  <a:pt x="219637" y="278297"/>
                </a:lnTo>
                <a:lnTo>
                  <a:pt x="252890" y="246457"/>
                </a:lnTo>
                <a:lnTo>
                  <a:pt x="67790" y="246457"/>
                </a:lnTo>
                <a:lnTo>
                  <a:pt x="67790" y="61052"/>
                </a:lnTo>
                <a:lnTo>
                  <a:pt x="253525" y="61052"/>
                </a:lnTo>
                <a:lnTo>
                  <a:pt x="219637" y="28879"/>
                </a:lnTo>
                <a:lnTo>
                  <a:pt x="174392" y="7588"/>
                </a:lnTo>
                <a:lnTo>
                  <a:pt x="120214" y="0"/>
                </a:lnTo>
                <a:close/>
              </a:path>
              <a:path w="284480" h="307975">
                <a:moveTo>
                  <a:pt x="253525" y="61052"/>
                </a:moveTo>
                <a:lnTo>
                  <a:pt x="120214" y="61052"/>
                </a:lnTo>
                <a:lnTo>
                  <a:pt x="158100" y="67878"/>
                </a:lnTo>
                <a:lnTo>
                  <a:pt x="187398" y="86976"/>
                </a:lnTo>
                <a:lnTo>
                  <a:pt x="206302" y="116281"/>
                </a:lnTo>
                <a:lnTo>
                  <a:pt x="213005" y="153725"/>
                </a:lnTo>
                <a:lnTo>
                  <a:pt x="213005" y="154611"/>
                </a:lnTo>
                <a:lnTo>
                  <a:pt x="206302" y="191951"/>
                </a:lnTo>
                <a:lnTo>
                  <a:pt x="187398" y="220969"/>
                </a:lnTo>
                <a:lnTo>
                  <a:pt x="158100" y="239769"/>
                </a:lnTo>
                <a:lnTo>
                  <a:pt x="120214" y="246457"/>
                </a:lnTo>
                <a:lnTo>
                  <a:pt x="252890" y="246457"/>
                </a:lnTo>
                <a:lnTo>
                  <a:pt x="254164" y="245236"/>
                </a:lnTo>
                <a:lnTo>
                  <a:pt x="276189" y="202944"/>
                </a:lnTo>
                <a:lnTo>
                  <a:pt x="283927" y="153725"/>
                </a:lnTo>
                <a:lnTo>
                  <a:pt x="283927" y="152838"/>
                </a:lnTo>
                <a:lnTo>
                  <a:pt x="276189" y="103717"/>
                </a:lnTo>
                <a:lnTo>
                  <a:pt x="254164" y="61660"/>
                </a:lnTo>
                <a:lnTo>
                  <a:pt x="253525" y="610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367323" y="1706228"/>
            <a:ext cx="327660" cy="318770"/>
          </a:xfrm>
          <a:custGeom>
            <a:avLst/>
            <a:gdLst/>
            <a:ahLst/>
            <a:cxnLst/>
            <a:rect l="l" t="t" r="r" b="b"/>
            <a:pathLst>
              <a:path w="327659" h="318769">
                <a:moveTo>
                  <a:pt x="164068" y="0"/>
                </a:moveTo>
                <a:lnTo>
                  <a:pt x="118936" y="5715"/>
                </a:lnTo>
                <a:lnTo>
                  <a:pt x="79319" y="21828"/>
                </a:lnTo>
                <a:lnTo>
                  <a:pt x="46417" y="46786"/>
                </a:lnTo>
                <a:lnTo>
                  <a:pt x="21430" y="79039"/>
                </a:lnTo>
                <a:lnTo>
                  <a:pt x="5557" y="117035"/>
                </a:lnTo>
                <a:lnTo>
                  <a:pt x="116" y="158335"/>
                </a:lnTo>
                <a:lnTo>
                  <a:pt x="0" y="160108"/>
                </a:lnTo>
                <a:lnTo>
                  <a:pt x="5488" y="202233"/>
                </a:lnTo>
                <a:lnTo>
                  <a:pt x="21189" y="240076"/>
                </a:lnTo>
                <a:lnTo>
                  <a:pt x="45959" y="272129"/>
                </a:lnTo>
                <a:lnTo>
                  <a:pt x="78654" y="296888"/>
                </a:lnTo>
                <a:lnTo>
                  <a:pt x="118129" y="312848"/>
                </a:lnTo>
                <a:lnTo>
                  <a:pt x="163240" y="318502"/>
                </a:lnTo>
                <a:lnTo>
                  <a:pt x="208397" y="312786"/>
                </a:lnTo>
                <a:lnTo>
                  <a:pt x="248030" y="296672"/>
                </a:lnTo>
                <a:lnTo>
                  <a:pt x="280943" y="271708"/>
                </a:lnTo>
                <a:lnTo>
                  <a:pt x="293087" y="256031"/>
                </a:lnTo>
                <a:lnTo>
                  <a:pt x="164068" y="256031"/>
                </a:lnTo>
                <a:lnTo>
                  <a:pt x="126506" y="248327"/>
                </a:lnTo>
                <a:lnTo>
                  <a:pt x="97001" y="227418"/>
                </a:lnTo>
                <a:lnTo>
                  <a:pt x="77714" y="196614"/>
                </a:lnTo>
                <a:lnTo>
                  <a:pt x="70804" y="159221"/>
                </a:lnTo>
                <a:lnTo>
                  <a:pt x="70804" y="158335"/>
                </a:lnTo>
                <a:lnTo>
                  <a:pt x="77576" y="121081"/>
                </a:lnTo>
                <a:lnTo>
                  <a:pt x="96565" y="90581"/>
                </a:lnTo>
                <a:lnTo>
                  <a:pt x="125783" y="69978"/>
                </a:lnTo>
                <a:lnTo>
                  <a:pt x="163240" y="62412"/>
                </a:lnTo>
                <a:lnTo>
                  <a:pt x="293809" y="62412"/>
                </a:lnTo>
                <a:lnTo>
                  <a:pt x="281379" y="46343"/>
                </a:lnTo>
                <a:lnTo>
                  <a:pt x="248670" y="21598"/>
                </a:lnTo>
                <a:lnTo>
                  <a:pt x="209183" y="5650"/>
                </a:lnTo>
                <a:lnTo>
                  <a:pt x="164068" y="0"/>
                </a:lnTo>
                <a:close/>
              </a:path>
              <a:path w="327659" h="318769">
                <a:moveTo>
                  <a:pt x="293809" y="62412"/>
                </a:moveTo>
                <a:lnTo>
                  <a:pt x="163240" y="62412"/>
                </a:lnTo>
                <a:lnTo>
                  <a:pt x="200827" y="70116"/>
                </a:lnTo>
                <a:lnTo>
                  <a:pt x="230329" y="91025"/>
                </a:lnTo>
                <a:lnTo>
                  <a:pt x="249603" y="121829"/>
                </a:lnTo>
                <a:lnTo>
                  <a:pt x="256504" y="159221"/>
                </a:lnTo>
                <a:lnTo>
                  <a:pt x="256504" y="160108"/>
                </a:lnTo>
                <a:lnTo>
                  <a:pt x="249740" y="197362"/>
                </a:lnTo>
                <a:lnTo>
                  <a:pt x="230765" y="227861"/>
                </a:lnTo>
                <a:lnTo>
                  <a:pt x="201550" y="248465"/>
                </a:lnTo>
                <a:lnTo>
                  <a:pt x="164068" y="256031"/>
                </a:lnTo>
                <a:lnTo>
                  <a:pt x="293087" y="256031"/>
                </a:lnTo>
                <a:lnTo>
                  <a:pt x="305935" y="239445"/>
                </a:lnTo>
                <a:lnTo>
                  <a:pt x="321810" y="201433"/>
                </a:lnTo>
                <a:lnTo>
                  <a:pt x="327251" y="160108"/>
                </a:lnTo>
                <a:lnTo>
                  <a:pt x="327368" y="158335"/>
                </a:lnTo>
                <a:lnTo>
                  <a:pt x="321875" y="116214"/>
                </a:lnTo>
                <a:lnTo>
                  <a:pt x="306163" y="78382"/>
                </a:lnTo>
                <a:lnTo>
                  <a:pt x="293809" y="624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38081" y="1988820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341" y="0"/>
                </a:lnTo>
              </a:path>
            </a:pathLst>
          </a:custGeom>
          <a:ln w="609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38081" y="1894839"/>
            <a:ext cx="67310" cy="63500"/>
          </a:xfrm>
          <a:custGeom>
            <a:avLst/>
            <a:gdLst/>
            <a:ahLst/>
            <a:cxnLst/>
            <a:rect l="l" t="t" r="r" b="b"/>
            <a:pathLst>
              <a:path w="67309" h="63500">
                <a:moveTo>
                  <a:pt x="0" y="63500"/>
                </a:moveTo>
                <a:lnTo>
                  <a:pt x="67258" y="63500"/>
                </a:lnTo>
                <a:lnTo>
                  <a:pt x="67258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38081" y="1864360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414" y="0"/>
                </a:lnTo>
              </a:path>
            </a:pathLst>
          </a:custGeom>
          <a:ln w="609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38081" y="1771650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09" h="62230">
                <a:moveTo>
                  <a:pt x="0" y="62230"/>
                </a:moveTo>
                <a:lnTo>
                  <a:pt x="67258" y="62230"/>
                </a:lnTo>
                <a:lnTo>
                  <a:pt x="67258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38081" y="174117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154" y="0"/>
                </a:lnTo>
              </a:path>
            </a:pathLst>
          </a:custGeom>
          <a:ln w="609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70250" y="1711370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79" h="307975">
                <a:moveTo>
                  <a:pt x="120214" y="0"/>
                </a:moveTo>
                <a:lnTo>
                  <a:pt x="0" y="0"/>
                </a:lnTo>
                <a:lnTo>
                  <a:pt x="0" y="307568"/>
                </a:lnTo>
                <a:lnTo>
                  <a:pt x="120214" y="307568"/>
                </a:lnTo>
                <a:lnTo>
                  <a:pt x="174386" y="299881"/>
                </a:lnTo>
                <a:lnTo>
                  <a:pt x="219616" y="278356"/>
                </a:lnTo>
                <a:lnTo>
                  <a:pt x="252914" y="246457"/>
                </a:lnTo>
                <a:lnTo>
                  <a:pt x="67790" y="246457"/>
                </a:lnTo>
                <a:lnTo>
                  <a:pt x="67790" y="61111"/>
                </a:lnTo>
                <a:lnTo>
                  <a:pt x="253535" y="61111"/>
                </a:lnTo>
                <a:lnTo>
                  <a:pt x="219616" y="28883"/>
                </a:lnTo>
                <a:lnTo>
                  <a:pt x="174386" y="7589"/>
                </a:lnTo>
                <a:lnTo>
                  <a:pt x="120214" y="0"/>
                </a:lnTo>
                <a:close/>
              </a:path>
              <a:path w="284479" h="307975">
                <a:moveTo>
                  <a:pt x="253535" y="61111"/>
                </a:moveTo>
                <a:lnTo>
                  <a:pt x="120214" y="61111"/>
                </a:lnTo>
                <a:lnTo>
                  <a:pt x="158100" y="67928"/>
                </a:lnTo>
                <a:lnTo>
                  <a:pt x="187398" y="87013"/>
                </a:lnTo>
                <a:lnTo>
                  <a:pt x="206302" y="116315"/>
                </a:lnTo>
                <a:lnTo>
                  <a:pt x="213005" y="153784"/>
                </a:lnTo>
                <a:lnTo>
                  <a:pt x="213005" y="154671"/>
                </a:lnTo>
                <a:lnTo>
                  <a:pt x="206302" y="191976"/>
                </a:lnTo>
                <a:lnTo>
                  <a:pt x="187398" y="220976"/>
                </a:lnTo>
                <a:lnTo>
                  <a:pt x="158100" y="239770"/>
                </a:lnTo>
                <a:lnTo>
                  <a:pt x="120214" y="246457"/>
                </a:lnTo>
                <a:lnTo>
                  <a:pt x="252914" y="246457"/>
                </a:lnTo>
                <a:lnTo>
                  <a:pt x="254126" y="245295"/>
                </a:lnTo>
                <a:lnTo>
                  <a:pt x="276136" y="203004"/>
                </a:lnTo>
                <a:lnTo>
                  <a:pt x="283868" y="153784"/>
                </a:lnTo>
                <a:lnTo>
                  <a:pt x="283868" y="152897"/>
                </a:lnTo>
                <a:lnTo>
                  <a:pt x="276136" y="103747"/>
                </a:lnTo>
                <a:lnTo>
                  <a:pt x="254126" y="61673"/>
                </a:lnTo>
                <a:lnTo>
                  <a:pt x="253535" y="6111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93835" y="1706110"/>
            <a:ext cx="327660" cy="318770"/>
          </a:xfrm>
          <a:custGeom>
            <a:avLst/>
            <a:gdLst/>
            <a:ahLst/>
            <a:cxnLst/>
            <a:rect l="l" t="t" r="r" b="b"/>
            <a:pathLst>
              <a:path w="327659" h="318769">
                <a:moveTo>
                  <a:pt x="164068" y="0"/>
                </a:moveTo>
                <a:lnTo>
                  <a:pt x="118916" y="5715"/>
                </a:lnTo>
                <a:lnTo>
                  <a:pt x="79293" y="21830"/>
                </a:lnTo>
                <a:lnTo>
                  <a:pt x="46395" y="46794"/>
                </a:lnTo>
                <a:lnTo>
                  <a:pt x="21416" y="79057"/>
                </a:lnTo>
                <a:lnTo>
                  <a:pt x="5553" y="117069"/>
                </a:lnTo>
                <a:lnTo>
                  <a:pt x="124" y="158335"/>
                </a:lnTo>
                <a:lnTo>
                  <a:pt x="0" y="160167"/>
                </a:lnTo>
                <a:lnTo>
                  <a:pt x="5488" y="202293"/>
                </a:lnTo>
                <a:lnTo>
                  <a:pt x="21189" y="240135"/>
                </a:lnTo>
                <a:lnTo>
                  <a:pt x="45959" y="272188"/>
                </a:lnTo>
                <a:lnTo>
                  <a:pt x="78654" y="296948"/>
                </a:lnTo>
                <a:lnTo>
                  <a:pt x="118129" y="312907"/>
                </a:lnTo>
                <a:lnTo>
                  <a:pt x="163240" y="318561"/>
                </a:lnTo>
                <a:lnTo>
                  <a:pt x="208372" y="312841"/>
                </a:lnTo>
                <a:lnTo>
                  <a:pt x="247989" y="296718"/>
                </a:lnTo>
                <a:lnTo>
                  <a:pt x="280891" y="271745"/>
                </a:lnTo>
                <a:lnTo>
                  <a:pt x="293060" y="256031"/>
                </a:lnTo>
                <a:lnTo>
                  <a:pt x="164068" y="256031"/>
                </a:lnTo>
                <a:lnTo>
                  <a:pt x="126481" y="248336"/>
                </a:lnTo>
                <a:lnTo>
                  <a:pt x="96979" y="227448"/>
                </a:lnTo>
                <a:lnTo>
                  <a:pt x="77705" y="196664"/>
                </a:lnTo>
                <a:lnTo>
                  <a:pt x="70804" y="159280"/>
                </a:lnTo>
                <a:lnTo>
                  <a:pt x="70804" y="158335"/>
                </a:lnTo>
                <a:lnTo>
                  <a:pt x="77568" y="121081"/>
                </a:lnTo>
                <a:lnTo>
                  <a:pt x="96543" y="90581"/>
                </a:lnTo>
                <a:lnTo>
                  <a:pt x="125758" y="69978"/>
                </a:lnTo>
                <a:lnTo>
                  <a:pt x="163240" y="62412"/>
                </a:lnTo>
                <a:lnTo>
                  <a:pt x="293754" y="62412"/>
                </a:lnTo>
                <a:lnTo>
                  <a:pt x="281327" y="46343"/>
                </a:lnTo>
                <a:lnTo>
                  <a:pt x="248628" y="21598"/>
                </a:lnTo>
                <a:lnTo>
                  <a:pt x="209159" y="5650"/>
                </a:lnTo>
                <a:lnTo>
                  <a:pt x="164068" y="0"/>
                </a:lnTo>
                <a:close/>
              </a:path>
              <a:path w="327659" h="318769">
                <a:moveTo>
                  <a:pt x="293754" y="62412"/>
                </a:moveTo>
                <a:lnTo>
                  <a:pt x="163240" y="62412"/>
                </a:lnTo>
                <a:lnTo>
                  <a:pt x="200827" y="70117"/>
                </a:lnTo>
                <a:lnTo>
                  <a:pt x="230329" y="91032"/>
                </a:lnTo>
                <a:lnTo>
                  <a:pt x="249603" y="121854"/>
                </a:lnTo>
                <a:lnTo>
                  <a:pt x="256504" y="159280"/>
                </a:lnTo>
                <a:lnTo>
                  <a:pt x="256504" y="160167"/>
                </a:lnTo>
                <a:lnTo>
                  <a:pt x="249732" y="197412"/>
                </a:lnTo>
                <a:lnTo>
                  <a:pt x="230743" y="227891"/>
                </a:lnTo>
                <a:lnTo>
                  <a:pt x="201525" y="248474"/>
                </a:lnTo>
                <a:lnTo>
                  <a:pt x="164068" y="256031"/>
                </a:lnTo>
                <a:lnTo>
                  <a:pt x="293060" y="256031"/>
                </a:lnTo>
                <a:lnTo>
                  <a:pt x="305879" y="239478"/>
                </a:lnTo>
                <a:lnTo>
                  <a:pt x="321751" y="201472"/>
                </a:lnTo>
                <a:lnTo>
                  <a:pt x="327192" y="160167"/>
                </a:lnTo>
                <a:lnTo>
                  <a:pt x="327309" y="158335"/>
                </a:lnTo>
                <a:lnTo>
                  <a:pt x="321817" y="116214"/>
                </a:lnTo>
                <a:lnTo>
                  <a:pt x="306106" y="78382"/>
                </a:lnTo>
                <a:lnTo>
                  <a:pt x="293754" y="624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2542037" y="2276062"/>
            <a:ext cx="14592300" cy="100989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5"/>
              </a:spcBef>
            </a:pPr>
            <a:r>
              <a:rPr lang="pt-BR" spc="20" dirty="0" err="1" smtClean="0">
                <a:latin typeface="Century Gothic" panose="020B0502020202020204" pitchFamily="34" charset="0"/>
              </a:rPr>
              <a:t>MeetzMe</a:t>
            </a:r>
            <a:endParaRPr spc="20" dirty="0">
              <a:latin typeface="Century Gothic" panose="020B0502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-3688" y="3649022"/>
            <a:ext cx="150785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Gustavo Carvalho da Silva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 •   Enrico </a:t>
            </a:r>
            <a:r>
              <a:rPr lang="pt-B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Gherardi</a:t>
            </a:r>
            <a:endParaRPr lang="pt-BR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Beatriz Lima Gomes   •   Ane </a:t>
            </a:r>
            <a:r>
              <a:rPr lang="pt-B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Ketlyn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 •   </a:t>
            </a:r>
            <a:r>
              <a:rPr lang="pt-B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Wictor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Matheus</a:t>
            </a:r>
          </a:p>
          <a:p>
            <a:pPr algn="ctr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Priscila Batista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4282" y="5708650"/>
            <a:ext cx="14600618" cy="1615827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pt-BR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BR" sz="3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7"/>
          <p:cNvSpPr txBox="1">
            <a:spLocks/>
          </p:cNvSpPr>
          <p:nvPr/>
        </p:nvSpPr>
        <p:spPr>
          <a:xfrm>
            <a:off x="7142358" y="2283316"/>
            <a:ext cx="6131988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27940">
              <a:spcBef>
                <a:spcPts val="135"/>
              </a:spcBef>
            </a:pPr>
            <a:r>
              <a:rPr lang="pt-BR" sz="2800" b="0" kern="0" spc="20" dirty="0" smtClean="0"/>
              <a:t>Localização em tempo real para eventos pessoais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2" y="3565989"/>
            <a:ext cx="1834688" cy="183468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762" y="3683954"/>
            <a:ext cx="1834688" cy="1834688"/>
          </a:xfrm>
          <a:prstGeom prst="rect">
            <a:avLst/>
          </a:prstGeom>
        </p:spPr>
      </p:pic>
      <p:sp>
        <p:nvSpPr>
          <p:cNvPr id="54" name="Retângulo 53"/>
          <p:cNvSpPr/>
          <p:nvPr/>
        </p:nvSpPr>
        <p:spPr>
          <a:xfrm>
            <a:off x="474282" y="6216481"/>
            <a:ext cx="27222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endParaRPr lang="pt-BR" sz="3300" dirty="0"/>
          </a:p>
        </p:txBody>
      </p:sp>
      <p:sp>
        <p:nvSpPr>
          <p:cNvPr id="55" name="Retângulo 54"/>
          <p:cNvSpPr/>
          <p:nvPr/>
        </p:nvSpPr>
        <p:spPr>
          <a:xfrm>
            <a:off x="561345" y="7177031"/>
            <a:ext cx="33718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3300" dirty="0"/>
          </a:p>
        </p:txBody>
      </p:sp>
      <p:sp>
        <p:nvSpPr>
          <p:cNvPr id="56" name="Retângulo 55"/>
          <p:cNvSpPr/>
          <p:nvPr/>
        </p:nvSpPr>
        <p:spPr>
          <a:xfrm>
            <a:off x="7893122" y="5716730"/>
            <a:ext cx="51985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RESULTADOS OBTIDOS 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7888660" y="6206820"/>
            <a:ext cx="291297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3300" dirty="0"/>
          </a:p>
        </p:txBody>
      </p:sp>
      <p:sp>
        <p:nvSpPr>
          <p:cNvPr id="58" name="Retângulo 57"/>
          <p:cNvSpPr/>
          <p:nvPr/>
        </p:nvSpPr>
        <p:spPr>
          <a:xfrm>
            <a:off x="7951951" y="6732393"/>
            <a:ext cx="57268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REFERÊNCIAS PRINCIPAIS</a:t>
            </a:r>
          </a:p>
        </p:txBody>
      </p:sp>
      <p:pic>
        <p:nvPicPr>
          <p:cNvPr id="1026" name="Picture 2" descr="Resultado de imagem para react native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7" y="8191965"/>
            <a:ext cx="862840" cy="9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firebase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81" y="7830052"/>
            <a:ext cx="1436611" cy="14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utoShape 14" descr="Resultado de imagem para android logo"/>
          <p:cNvSpPr>
            <a:spLocks noChangeAspect="1" noChangeArrowheads="1"/>
          </p:cNvSpPr>
          <p:nvPr/>
        </p:nvSpPr>
        <p:spPr bwMode="auto">
          <a:xfrm>
            <a:off x="3408196" y="197429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Resultado de imagem para android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60" y="8191965"/>
            <a:ext cx="863943" cy="9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nodejs png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1" y="9278480"/>
            <a:ext cx="1986790" cy="12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vscod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44" y="8250560"/>
            <a:ext cx="809227" cy="8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android studio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38" y="8250560"/>
            <a:ext cx="1047031" cy="104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yarn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73" y="9420174"/>
            <a:ext cx="1638655" cy="7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sultado de imagem para github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32" y="9202298"/>
            <a:ext cx="1082463" cy="10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sultado de imagem para git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98" y="9516226"/>
            <a:ext cx="884053" cy="8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sultado de imagem para js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37" y="7133713"/>
            <a:ext cx="756508" cy="75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m relacionada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84" y="6928325"/>
            <a:ext cx="789127" cy="9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sultado de imagem para java 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30" y="6721008"/>
            <a:ext cx="1934383" cy="1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MeetzMe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MeetzMe</dc:title>
  <cp:lastModifiedBy>Gustavo</cp:lastModifiedBy>
  <cp:revision>12</cp:revision>
  <dcterms:modified xsi:type="dcterms:W3CDTF">2019-10-31T23:03:32Z</dcterms:modified>
</cp:coreProperties>
</file>