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67" r:id="rId7"/>
    <p:sldId id="268" r:id="rId8"/>
    <p:sldId id="264" r:id="rId9"/>
    <p:sldId id="260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94" autoAdjust="0"/>
  </p:normalViewPr>
  <p:slideViewPr>
    <p:cSldViewPr showGuides="1">
      <p:cViewPr varScale="1">
        <p:scale>
          <a:sx n="100" d="100"/>
          <a:sy n="100" d="100"/>
        </p:scale>
        <p:origin x="3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58B2-8B11-4D37-AC35-DCDF9470349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EC2F-17BD-4D70-9E87-C2327067D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9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5EC2F-17BD-4D70-9E87-C2327067DF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6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0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5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9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6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4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AC65-B816-4E7E-9AF8-84C4C77EF946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9EF2-2609-4862-AF73-DE5D5E088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9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0800000">
            <a:off x="3646603" y="1153023"/>
            <a:ext cx="1850793" cy="1595511"/>
          </a:xfrm>
          <a:prstGeom prst="triangle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3493976" y="1153023"/>
            <a:ext cx="2146900" cy="1850775"/>
          </a:xfrm>
          <a:prstGeom prst="triangl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493976" y="897759"/>
            <a:ext cx="2146900" cy="1850775"/>
          </a:xfrm>
          <a:prstGeom prst="triangl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14163" y="3098938"/>
            <a:ext cx="418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472466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3022720">
            <a:off x="2483768" y="1655317"/>
            <a:ext cx="319976" cy="275841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887751">
            <a:off x="944758" y="834884"/>
            <a:ext cx="738081" cy="636276"/>
          </a:xfrm>
          <a:prstGeom prst="triangl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4136861">
            <a:off x="7252386" y="3902649"/>
            <a:ext cx="738081" cy="636276"/>
          </a:xfrm>
          <a:prstGeom prst="triangl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4136861">
            <a:off x="7340489" y="4024311"/>
            <a:ext cx="488561" cy="421173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6372294">
            <a:off x="7958169" y="3498182"/>
            <a:ext cx="185459" cy="159878"/>
          </a:xfrm>
          <a:prstGeom prst="triangl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6372294">
            <a:off x="2448386" y="2668595"/>
            <a:ext cx="185459" cy="159878"/>
          </a:xfrm>
          <a:prstGeom prst="triangl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4793923">
            <a:off x="2828799" y="2012406"/>
            <a:ext cx="512758" cy="44203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7294926">
            <a:off x="2804364" y="1532553"/>
            <a:ext cx="185459" cy="15987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7535826">
            <a:off x="-469441" y="3546061"/>
            <a:ext cx="938882" cy="809380"/>
          </a:xfrm>
          <a:prstGeom prst="triangl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Tm="8000">
        <p14:reveal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2600000">
            <a:off x="4079145" y="2041175"/>
            <a:ext cx="985711" cy="849751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800000">
            <a:off x="4214351" y="1825152"/>
            <a:ext cx="985711" cy="849751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38704" y="2069434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800000">
            <a:off x="6518607" y="1825152"/>
            <a:ext cx="985711" cy="849751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2600000">
            <a:off x="1766080" y="2041174"/>
            <a:ext cx="985711" cy="849751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16684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4109301" y="1413954"/>
            <a:ext cx="925397" cy="797756"/>
          </a:xfrm>
          <a:prstGeom prst="triangle">
            <a:avLst/>
          </a:prstGeom>
          <a:noFill/>
          <a:ln w="2540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4109301" y="1413953"/>
            <a:ext cx="925397" cy="797756"/>
          </a:xfrm>
          <a:prstGeom prst="triangle">
            <a:avLst/>
          </a:prstGeom>
          <a:noFill/>
          <a:ln w="2540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4109301" y="1413954"/>
            <a:ext cx="925397" cy="797756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53896" y="483518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9442" y="142881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3728" y="257175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组员构成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9442" y="257175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创新说明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5273" y="257175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困难总结</a:t>
            </a:r>
          </a:p>
        </p:txBody>
      </p:sp>
    </p:spTree>
    <p:extLst>
      <p:ext uri="{BB962C8B-B14F-4D97-AF65-F5344CB8AC3E}">
        <p14:creationId xmlns:p14="http://schemas.microsoft.com/office/powerpoint/2010/main" val="750944540"/>
      </p:ext>
    </p:extLst>
  </p:cSld>
  <p:clrMapOvr>
    <a:masterClrMapping/>
  </p:clrMapOvr>
  <p:transition spd="slow" advTm="9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2" grpId="0" animBg="1"/>
      <p:bldP spid="4" grpId="0"/>
      <p:bldP spid="7" grpId="0"/>
      <p:bldP spid="7" grpId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2600000">
            <a:off x="757968" y="1105071"/>
            <a:ext cx="985711" cy="849751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02775" y="105958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组员构成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1036217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50949F2-F914-470D-839E-AACB62BBBCCA}"/>
              </a:ext>
            </a:extLst>
          </p:cNvPr>
          <p:cNvSpPr/>
          <p:nvPr/>
        </p:nvSpPr>
        <p:spPr>
          <a:xfrm rot="10800000">
            <a:off x="1606745" y="2405760"/>
            <a:ext cx="383812" cy="331980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C973887-129A-4C5F-AA78-2C0A565D0FC3}"/>
              </a:ext>
            </a:extLst>
          </p:cNvPr>
          <p:cNvSpPr txBox="1"/>
          <p:nvPr/>
        </p:nvSpPr>
        <p:spPr>
          <a:xfrm>
            <a:off x="2405851" y="2310873"/>
            <a:ext cx="201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姓名：符芳芳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2ABAD0B-8AB4-42AF-B2F1-C2F31BB216AB}"/>
              </a:ext>
            </a:extLst>
          </p:cNvPr>
          <p:cNvSpPr/>
          <p:nvPr/>
        </p:nvSpPr>
        <p:spPr>
          <a:xfrm rot="10800000">
            <a:off x="1606744" y="3147391"/>
            <a:ext cx="383812" cy="331980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54A97D9A-7B60-47DE-96FE-6A4BB9674438}"/>
              </a:ext>
            </a:extLst>
          </p:cNvPr>
          <p:cNvSpPr txBox="1"/>
          <p:nvPr/>
        </p:nvSpPr>
        <p:spPr>
          <a:xfrm>
            <a:off x="2405851" y="3131278"/>
            <a:ext cx="201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2017211413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944540"/>
      </p:ext>
    </p:extLst>
  </p:cSld>
  <p:clrMapOvr>
    <a:masterClrMapping/>
  </p:clrMapOvr>
  <p:transition spd="slow" advTm="5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2600000">
            <a:off x="2342144" y="2041176"/>
            <a:ext cx="985711" cy="849751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85362" y="20589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创新说明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334" y="205898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6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0">
        <p:fade/>
      </p:transition>
    </mc:Choice>
    <mc:Fallback xmlns="">
      <p:transition spd="med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3858158" y="1779662"/>
            <a:ext cx="1427684" cy="123076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3858158" y="2067694"/>
            <a:ext cx="1427684" cy="123076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928921" y="2683075"/>
            <a:ext cx="3963559" cy="2048915"/>
            <a:chOff x="4928921" y="2683075"/>
            <a:chExt cx="3963559" cy="2048915"/>
          </a:xfrm>
        </p:grpSpPr>
        <p:cxnSp>
          <p:nvCxnSpPr>
            <p:cNvPr id="25" name="直接连接符 24"/>
            <p:cNvCxnSpPr>
              <a:stCxn id="3" idx="1"/>
            </p:cNvCxnSpPr>
            <p:nvPr/>
          </p:nvCxnSpPr>
          <p:spPr>
            <a:xfrm>
              <a:off x="4928921" y="2683075"/>
              <a:ext cx="723199" cy="131889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652120" y="4001973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6013525" y="3566589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156176" y="3298457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28921" y="414823"/>
            <a:ext cx="3963559" cy="1980220"/>
            <a:chOff x="4928921" y="414823"/>
            <a:chExt cx="3963559" cy="1980220"/>
          </a:xfrm>
        </p:grpSpPr>
        <p:cxnSp>
          <p:nvCxnSpPr>
            <p:cNvPr id="9" name="直接连接符 8"/>
            <p:cNvCxnSpPr>
              <a:stCxn id="2" idx="5"/>
            </p:cNvCxnSpPr>
            <p:nvPr/>
          </p:nvCxnSpPr>
          <p:spPr>
            <a:xfrm flipV="1">
              <a:off x="4928921" y="1131590"/>
              <a:ext cx="723199" cy="1263453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652120" y="1131590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013525" y="692870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156176" y="414823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1520" y="2683075"/>
            <a:ext cx="3963559" cy="2032328"/>
            <a:chOff x="251520" y="2683075"/>
            <a:chExt cx="3963559" cy="2032328"/>
          </a:xfrm>
        </p:grpSpPr>
        <p:cxnSp>
          <p:nvCxnSpPr>
            <p:cNvPr id="20" name="直接连接符 19"/>
            <p:cNvCxnSpPr>
              <a:stCxn id="3" idx="5"/>
            </p:cNvCxnSpPr>
            <p:nvPr/>
          </p:nvCxnSpPr>
          <p:spPr>
            <a:xfrm flipH="1">
              <a:off x="3484252" y="2683075"/>
              <a:ext cx="730827" cy="1315562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0800000">
              <a:off x="3124211" y="3998637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3122846" y="3566589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51520" y="3281870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74668" y="41482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创新说明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8094" y="1061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6067" y="620422"/>
            <a:ext cx="2436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不仅允许点击视频窗口播放，暂停，还可以点击下方的播放暂停按钮进行视频的播放暂停，且按钮的图像会随着视频的状态相应发生改变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198" y="3560735"/>
            <a:ext cx="23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除了双击视频能够显示点赞图标外，还可以点击右下角爱心图标进行点赞和取消点赞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536" y="3576858"/>
            <a:ext cx="237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利用进度条显示视频播放进度，且可根据滑动进度条改变视频播放位置</a:t>
            </a:r>
          </a:p>
        </p:txBody>
      </p:sp>
    </p:spTree>
    <p:extLst>
      <p:ext uri="{BB962C8B-B14F-4D97-AF65-F5344CB8AC3E}">
        <p14:creationId xmlns:p14="http://schemas.microsoft.com/office/powerpoint/2010/main" val="41856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000">
        <p14:warp dir="in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5" grpId="0"/>
      <p:bldP spid="36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3858158" y="1779662"/>
            <a:ext cx="1427684" cy="123076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3858158" y="2067694"/>
            <a:ext cx="1427684" cy="123076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928921" y="2683075"/>
            <a:ext cx="3963559" cy="2048915"/>
            <a:chOff x="4928921" y="2683075"/>
            <a:chExt cx="3963559" cy="2048915"/>
          </a:xfrm>
        </p:grpSpPr>
        <p:cxnSp>
          <p:nvCxnSpPr>
            <p:cNvPr id="25" name="直接连接符 24"/>
            <p:cNvCxnSpPr>
              <a:stCxn id="3" idx="1"/>
            </p:cNvCxnSpPr>
            <p:nvPr/>
          </p:nvCxnSpPr>
          <p:spPr>
            <a:xfrm>
              <a:off x="4928921" y="2683075"/>
              <a:ext cx="723199" cy="131889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652120" y="4001973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6013525" y="3566589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156176" y="3298457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28921" y="414823"/>
            <a:ext cx="3963559" cy="1980220"/>
            <a:chOff x="4928921" y="414823"/>
            <a:chExt cx="3963559" cy="1980220"/>
          </a:xfrm>
        </p:grpSpPr>
        <p:cxnSp>
          <p:nvCxnSpPr>
            <p:cNvPr id="9" name="直接连接符 8"/>
            <p:cNvCxnSpPr>
              <a:stCxn id="2" idx="5"/>
            </p:cNvCxnSpPr>
            <p:nvPr/>
          </p:nvCxnSpPr>
          <p:spPr>
            <a:xfrm flipV="1">
              <a:off x="4928921" y="1131590"/>
              <a:ext cx="723199" cy="1263453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652120" y="1131590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013525" y="692870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156176" y="414823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1520" y="2683075"/>
            <a:ext cx="3963559" cy="2032328"/>
            <a:chOff x="251520" y="2683075"/>
            <a:chExt cx="3963559" cy="2032328"/>
          </a:xfrm>
        </p:grpSpPr>
        <p:cxnSp>
          <p:nvCxnSpPr>
            <p:cNvPr id="20" name="直接连接符 19"/>
            <p:cNvCxnSpPr>
              <a:stCxn id="3" idx="5"/>
            </p:cNvCxnSpPr>
            <p:nvPr/>
          </p:nvCxnSpPr>
          <p:spPr>
            <a:xfrm flipH="1">
              <a:off x="3484252" y="2683075"/>
              <a:ext cx="730827" cy="1315562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0800000">
              <a:off x="3124211" y="3998637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3122846" y="3566589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51520" y="3281870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74668" y="41482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创新说明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8094" y="1061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689596"/>
            <a:ext cx="243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点击左上角返回按钮可返回到主界面，符合日常的视频习惯，提供多种方式的退出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00192" y="3567085"/>
            <a:ext cx="23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视频播放画面根据视频的宽高进行自适应，使可以完全显示视频内容，横竖屏变化时也是如此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536" y="3566589"/>
            <a:ext cx="237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在左下角显示视频的作者与视频描述，是使用者在观看视频的同时也可以了解视频内容</a:t>
            </a:r>
          </a:p>
        </p:txBody>
      </p:sp>
    </p:spTree>
    <p:extLst>
      <p:ext uri="{BB962C8B-B14F-4D97-AF65-F5344CB8AC3E}">
        <p14:creationId xmlns:p14="http://schemas.microsoft.com/office/powerpoint/2010/main" val="30338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000">
        <p14:warp dir="in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5" grpId="0"/>
      <p:bldP spid="36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3858158" y="1779662"/>
            <a:ext cx="1427684" cy="123076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0800000">
            <a:off x="3858158" y="2067694"/>
            <a:ext cx="1427684" cy="123076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928921" y="2683075"/>
            <a:ext cx="3963559" cy="2048915"/>
            <a:chOff x="4928921" y="2683075"/>
            <a:chExt cx="3963559" cy="2048915"/>
          </a:xfrm>
        </p:grpSpPr>
        <p:cxnSp>
          <p:nvCxnSpPr>
            <p:cNvPr id="25" name="直接连接符 24"/>
            <p:cNvCxnSpPr>
              <a:stCxn id="3" idx="1"/>
            </p:cNvCxnSpPr>
            <p:nvPr/>
          </p:nvCxnSpPr>
          <p:spPr>
            <a:xfrm>
              <a:off x="4928921" y="2683075"/>
              <a:ext cx="723199" cy="131889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652120" y="4001973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6013525" y="3566589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156176" y="3298457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28921" y="414823"/>
            <a:ext cx="3963559" cy="1980220"/>
            <a:chOff x="4928921" y="414823"/>
            <a:chExt cx="3963559" cy="1980220"/>
          </a:xfrm>
        </p:grpSpPr>
        <p:cxnSp>
          <p:nvCxnSpPr>
            <p:cNvPr id="9" name="直接连接符 8"/>
            <p:cNvCxnSpPr>
              <a:stCxn id="2" idx="5"/>
            </p:cNvCxnSpPr>
            <p:nvPr/>
          </p:nvCxnSpPr>
          <p:spPr>
            <a:xfrm flipV="1">
              <a:off x="4928921" y="1131590"/>
              <a:ext cx="723199" cy="1263453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652120" y="1131590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013525" y="692870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156176" y="414823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1520" y="2683075"/>
            <a:ext cx="3963559" cy="2032328"/>
            <a:chOff x="251520" y="2683075"/>
            <a:chExt cx="3963559" cy="2032328"/>
          </a:xfrm>
        </p:grpSpPr>
        <p:cxnSp>
          <p:nvCxnSpPr>
            <p:cNvPr id="20" name="直接连接符 19"/>
            <p:cNvCxnSpPr>
              <a:stCxn id="3" idx="5"/>
            </p:cNvCxnSpPr>
            <p:nvPr/>
          </p:nvCxnSpPr>
          <p:spPr>
            <a:xfrm flipH="1">
              <a:off x="3484252" y="2683075"/>
              <a:ext cx="730827" cy="1315562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0800000">
              <a:off x="3124211" y="3998637"/>
              <a:ext cx="360040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3122846" y="3566589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51520" y="3281870"/>
              <a:ext cx="2736304" cy="1433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74668" y="41482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创新说明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8094" y="1061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6067" y="737987"/>
            <a:ext cx="243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可以滑动屏幕实现快进与快退，因为视频长度较小，所以视频变化的幅度也较平常的稍小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3564" y="3767803"/>
            <a:ext cx="23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退到后台后，返回到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时，可回到原来的播放到的地方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6298" y="3721636"/>
            <a:ext cx="2374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可以滑动屏幕实现调节音量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A08E32A-919C-49E4-8776-53FADE5513F0}"/>
              </a:ext>
            </a:extLst>
          </p:cNvPr>
          <p:cNvGrpSpPr/>
          <p:nvPr/>
        </p:nvGrpSpPr>
        <p:grpSpPr>
          <a:xfrm rot="10800000">
            <a:off x="274666" y="1563638"/>
            <a:ext cx="3751216" cy="1405504"/>
            <a:chOff x="5149972" y="3188393"/>
            <a:chExt cx="3659628" cy="1302172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2662967-3207-48FF-BE12-1D17E1272B0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149972" y="3435431"/>
              <a:ext cx="320855" cy="566542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D714A23-1B5B-42BE-916A-B675294D2A3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70827" y="4001973"/>
              <a:ext cx="541333" cy="0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0CDE62F-C5A2-4A09-84E8-F0CB20115DDD}"/>
                </a:ext>
              </a:extLst>
            </p:cNvPr>
            <p:cNvCxnSpPr/>
            <p:nvPr/>
          </p:nvCxnSpPr>
          <p:spPr>
            <a:xfrm rot="10800000">
              <a:off x="6013525" y="3566589"/>
              <a:ext cx="0" cy="870768"/>
            </a:xfrm>
            <a:prstGeom prst="line">
              <a:avLst/>
            </a:prstGeom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71B9D62-398A-4EED-84D8-B3469969BCDC}"/>
                </a:ext>
              </a:extLst>
            </p:cNvPr>
            <p:cNvSpPr/>
            <p:nvPr/>
          </p:nvSpPr>
          <p:spPr>
            <a:xfrm rot="10800000">
              <a:off x="6157826" y="3188393"/>
              <a:ext cx="2651774" cy="13021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TextBox 38">
            <a:extLst>
              <a:ext uri="{FF2B5EF4-FFF2-40B4-BE49-F238E27FC236}">
                <a16:creationId xmlns:a16="http://schemas.microsoft.com/office/drawing/2014/main" id="{C372B406-C7B9-41FB-8A09-5082224720BC}"/>
              </a:ext>
            </a:extLst>
          </p:cNvPr>
          <p:cNvSpPr txBox="1"/>
          <p:nvPr/>
        </p:nvSpPr>
        <p:spPr>
          <a:xfrm>
            <a:off x="382978" y="1932969"/>
            <a:ext cx="23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可以点击右下方的分享图标，调用系统分享，分享视频链接，且返回时可回到原来中断处</a:t>
            </a:r>
          </a:p>
        </p:txBody>
      </p:sp>
    </p:spTree>
    <p:extLst>
      <p:ext uri="{BB962C8B-B14F-4D97-AF65-F5344CB8AC3E}">
        <p14:creationId xmlns:p14="http://schemas.microsoft.com/office/powerpoint/2010/main" val="521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000">
        <p14:warp dir="in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5" grpId="0"/>
      <p:bldP spid="36" grpId="0"/>
      <p:bldP spid="38" grpId="0"/>
      <p:bldP spid="39" grpId="0"/>
      <p:bldP spid="40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2600000">
            <a:off x="2342144" y="2041176"/>
            <a:ext cx="985711" cy="849751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85362" y="20589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困难总结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334" y="205898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6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0">
        <p:fade/>
      </p:transition>
    </mc:Choice>
    <mc:Fallback xmlns="">
      <p:transition spd="med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4491350" y="1304406"/>
            <a:ext cx="1169410" cy="100811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3479524" y="2473816"/>
            <a:ext cx="1169413" cy="1008114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4487639" y="3643229"/>
            <a:ext cx="1169410" cy="100811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4563359" y="1304406"/>
            <a:ext cx="1169410" cy="100811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3411232" y="2473817"/>
            <a:ext cx="1169413" cy="1008114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563359" y="3643229"/>
            <a:ext cx="1169410" cy="1008112"/>
          </a:xfrm>
          <a:prstGeom prst="triangl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44008" y="16118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600" y="27778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7" y="39472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1" y="15811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retrofit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通过提供的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下载视频信息，转换成相应的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2159" y="3916452"/>
            <a:ext cx="252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内的信息是一个数组，所以尝试不使用一个包含了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来获取结果，而是直接使用一个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来获取结果，此时获取成功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114" y="2546917"/>
            <a:ext cx="2440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以课堂上所展示的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为基础，由于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格式不同，所以尝试了许多种格式，利用部署在各处的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Log.d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打印调试信息，查看程序运行终止的情况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668" y="4148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</a:p>
        </p:txBody>
      </p:sp>
    </p:spTree>
    <p:extLst>
      <p:ext uri="{BB962C8B-B14F-4D97-AF65-F5344CB8AC3E}">
        <p14:creationId xmlns:p14="http://schemas.microsoft.com/office/powerpoint/2010/main" val="41856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000">
        <p14:shred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365</Words>
  <Application>Microsoft Office PowerPoint</Application>
  <PresentationFormat>全屏显示(16:9)</PresentationFormat>
  <Paragraphs>40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眉嘴之间</dc:creator>
  <cp:lastModifiedBy>fangfang fu</cp:lastModifiedBy>
  <cp:revision>44</cp:revision>
  <dcterms:created xsi:type="dcterms:W3CDTF">2016-10-23T13:29:08Z</dcterms:created>
  <dcterms:modified xsi:type="dcterms:W3CDTF">2020-06-09T04:22:43Z</dcterms:modified>
</cp:coreProperties>
</file>