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random.randint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randint(a, b) method of random.Random instance    Return random integer in range [a, b], including both end points.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randrange()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randrange(start, stop=None, step=1) method of random.Random instance    Choose a random item from range(start, stop[, step]). This fixes the problem with randint() which includes the    endpoint; in Python this is usually not what you want.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random.choice()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choice(seq) method of random.Random instance Choose a random element from a non-empty sequence.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random.shuffle()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shuffle(x, random=None) method of random.Random instance. Shuffle list x in place, and return None.    Optional argument random is a 0-argument function returning a    random float in [0.0, 1.0); if it is the default None, the    standard random.random will be used.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random.getstate()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getstate() method of random.Random instance    Return internal state; can be passed to setstate() later.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