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87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45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1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6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51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5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8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2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7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6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C246-D0B3-4870-B8DA-CCE26443B174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6165-22BD-4733-820D-BB4326122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9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1B7A1-2072-42DC-919A-C9838C8B4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с викторинами</a:t>
            </a:r>
          </a:p>
        </p:txBody>
      </p:sp>
    </p:spTree>
    <p:extLst>
      <p:ext uri="{BB962C8B-B14F-4D97-AF65-F5344CB8AC3E}">
        <p14:creationId xmlns:p14="http://schemas.microsoft.com/office/powerpoint/2010/main" val="21467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49B80A6-61FA-4AF8-B648-270D696A45DF}"/>
              </a:ext>
            </a:extLst>
          </p:cNvPr>
          <p:cNvGrpSpPr/>
          <p:nvPr/>
        </p:nvGrpSpPr>
        <p:grpSpPr>
          <a:xfrm>
            <a:off x="259410" y="1320801"/>
            <a:ext cx="11460480" cy="4995241"/>
            <a:chOff x="491639" y="798286"/>
            <a:chExt cx="11460480" cy="499524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225DC331-DFAF-4DA3-8ED9-72DA432DE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6" b="91610"/>
            <a:stretch/>
          </p:blipFill>
          <p:spPr>
            <a:xfrm>
              <a:off x="491639" y="798286"/>
              <a:ext cx="11460480" cy="458855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8150328-B857-4441-AEA1-FA244AFE5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165" b="-1"/>
            <a:stretch/>
          </p:blipFill>
          <p:spPr>
            <a:xfrm>
              <a:off x="491639" y="1257141"/>
              <a:ext cx="11460480" cy="4536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70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9E136-82ED-41AE-BEE6-6DD22EA6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3" y="1936303"/>
            <a:ext cx="3761457" cy="29853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2A9DC-6A0A-4E0B-A4C0-B7A34F04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92" y="2290762"/>
            <a:ext cx="42386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FD7A1D-801F-41A4-97A9-7369CB75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3" y="2087533"/>
            <a:ext cx="5983647" cy="26829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031492-C83A-42AC-933C-D328271C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138243"/>
            <a:ext cx="4611917" cy="25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3CDE0D-BDAB-4609-9D1B-6A76BF20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2" y="429923"/>
            <a:ext cx="4732625" cy="29990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F8BC8-12DC-4246-9F58-95F412E1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2" y="3655261"/>
            <a:ext cx="4732625" cy="29942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84BCC4-1ED5-46BF-8F38-3A2A43D8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55" y="425306"/>
            <a:ext cx="4913459" cy="61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1906C5-7A06-49C8-A99F-FF852A12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3" y="623455"/>
            <a:ext cx="4115837" cy="30185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0F7CC-1299-411C-82EA-27E64323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80" y="3916172"/>
            <a:ext cx="7618744" cy="25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5369C5-39D4-48C8-A62E-1574FFE4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5" y="605444"/>
            <a:ext cx="4718038" cy="28235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8148F-CDA1-4931-8833-A61824E6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95" y="3608506"/>
            <a:ext cx="4718038" cy="22270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307CAE-C9E5-4650-BA6D-7C3FA5A0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245" y="641467"/>
            <a:ext cx="6950660" cy="51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3065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24</TotalTime>
  <Words>3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Сайт с викторинами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викторинами</dc:title>
  <dc:creator>Vlados</dc:creator>
  <cp:lastModifiedBy>Ivan</cp:lastModifiedBy>
  <cp:revision>4</cp:revision>
  <dcterms:created xsi:type="dcterms:W3CDTF">2022-04-27T15:21:26Z</dcterms:created>
  <dcterms:modified xsi:type="dcterms:W3CDTF">2022-04-28T17:09:56Z</dcterms:modified>
</cp:coreProperties>
</file>