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Move with 6 DOF</a:t>
            </a:r>
            <a:endParaRPr lang="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" altLang="en-US"/>
              <a:t>Luis Felipe Epia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Escenario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“Obstáculos en forma de donas”</a:t>
            </a:r>
            <a:endParaRPr lang="" altLang="en-US"/>
          </a:p>
          <a:p>
            <a:r>
              <a:rPr lang="" altLang="en-US"/>
              <a:t>Dos Boids, uno con iluminación, y otro sin.</a:t>
            </a:r>
            <a:endParaRPr lang="" altLang="en-US"/>
          </a:p>
          <a:p>
            <a:r>
              <a:rPr lang="" altLang="en-US"/>
              <a:t>Escenario oscuro.</a:t>
            </a:r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Movimiento</a:t>
            </a:r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0595" y="1220470"/>
            <a:ext cx="5409565" cy="540956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62610" y="3539490"/>
            <a:ext cx="25641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Movimiento eje y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movimiento eje x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movimiento eje z</a:t>
            </a:r>
            <a:endParaRPr lang="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395460" y="3262630"/>
            <a:ext cx="27298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girar cámara eje xy</a:t>
            </a:r>
            <a:endParaRPr lang="" altLang="en-US"/>
          </a:p>
          <a:p>
            <a:endParaRPr lang="" altLang="en-US"/>
          </a:p>
          <a:p>
            <a:r>
              <a:rPr lang="en-US" altLang="en-US">
                <a:sym typeface="+mn-ea"/>
              </a:rPr>
              <a:t>girar cámara eje </a:t>
            </a:r>
            <a:r>
              <a:rPr lang="" altLang="en-US">
                <a:sym typeface="+mn-ea"/>
              </a:rPr>
              <a:t>yz</a:t>
            </a:r>
            <a:endParaRPr lang="en-US" altLang="en-US"/>
          </a:p>
          <a:p>
            <a:endParaRPr lang="" altLang="en-US"/>
          </a:p>
          <a:p>
            <a:r>
              <a:rPr lang="en-US" altLang="en-US">
                <a:sym typeface="+mn-ea"/>
              </a:rPr>
              <a:t>girar cámara eje </a:t>
            </a:r>
            <a:r>
              <a:rPr lang="" altLang="en-US">
                <a:sym typeface="+mn-ea"/>
              </a:rPr>
              <a:t>xz</a:t>
            </a:r>
            <a:endParaRPr lang="en-US" altLang="en-US"/>
          </a:p>
          <a:p>
            <a:endParaRPr lang="" alt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381885" y="2303145"/>
            <a:ext cx="2183765" cy="1306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431415" y="3858260"/>
            <a:ext cx="2911475" cy="645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874000" y="2303145"/>
            <a:ext cx="1438910" cy="1125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997065" y="3891280"/>
            <a:ext cx="2415540" cy="396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Sin sombras</a:t>
            </a:r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635" y="1541780"/>
            <a:ext cx="8743315" cy="49161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Con sombras</a:t>
            </a:r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t="6927" b="-4156"/>
          <a:stretch>
            <a:fillRect/>
          </a:stretch>
        </p:blipFill>
        <p:spPr>
          <a:xfrm>
            <a:off x="1014095" y="1513205"/>
            <a:ext cx="9701530" cy="53035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Sombras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 sz="3600"/>
              <a:t>Las sombras fueron generadas con un shader implementado en un tutorial.</a:t>
            </a:r>
            <a:endParaRPr lang="" altLang="en-US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WPS Presentation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Arial Unicode MS</vt:lpstr>
      <vt:lpstr>Calibri Light</vt:lpstr>
      <vt:lpstr>Corbel</vt:lpstr>
      <vt:lpstr>Calibri</vt:lpstr>
      <vt:lpstr>微软雅黑</vt:lpstr>
      <vt:lpstr>Source Han Sans CN</vt:lpstr>
      <vt:lpstr>Webdings</vt:lpstr>
      <vt:lpstr>Times New Roman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 with 6 DOF</dc:title>
  <dc:creator>fffeelipe</dc:creator>
  <cp:lastModifiedBy>fffeelipe</cp:lastModifiedBy>
  <cp:revision>1</cp:revision>
  <dcterms:created xsi:type="dcterms:W3CDTF">2019-03-11T15:41:28Z</dcterms:created>
  <dcterms:modified xsi:type="dcterms:W3CDTF">2019-03-11T15:41:28Z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