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4"/>
  </p:notesMasterIdLst>
  <p:sldIdLst>
    <p:sldId id="256" r:id="rId2"/>
    <p:sldId id="273" r:id="rId3"/>
    <p:sldId id="258" r:id="rId4"/>
    <p:sldId id="259" r:id="rId5"/>
    <p:sldId id="276" r:id="rId6"/>
    <p:sldId id="277" r:id="rId7"/>
    <p:sldId id="27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9144000" cy="5143500" type="screen16x9"/>
  <p:notesSz cx="6858000" cy="9144000"/>
  <p:embeddedFontLst>
    <p:embeddedFont>
      <p:font typeface="El Messiri" panose="02020500000000000000" charset="-78"/>
      <p:regular r:id="rId25"/>
      <p:bold r:id="rId26"/>
    </p:embeddedFont>
    <p:embeddedFont>
      <p:font typeface="Baloo 2" panose="02020500000000000000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A53A68-8E6F-4FEE-8D44-32816FB21569}">
  <a:tblStyle styleId="{83A53A68-8E6F-4FEE-8D44-32816FB21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3BBB8F-F7D5-49CF-A749-3C80D9082D9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d143d5643_2_14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d143d5643_2_14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143d5643_2_14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143d5643_2_14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d143d5643_2_14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d143d5643_2_14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d143d5643_2_14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d143d5643_2_14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d143d5643_2_14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d143d5643_2_14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d143d5643_2_1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d143d5643_2_1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ed143d5643_2_15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ed143d5643_2_15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50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39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96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6" r:id="rId14"/>
    <p:sldLayoutId id="2147483667" r:id="rId15"/>
    <p:sldLayoutId id="2147483670" r:id="rId16"/>
    <p:sldLayoutId id="2147483671" r:id="rId17"/>
    <p:sldLayoutId id="2147483678" r:id="rId18"/>
    <p:sldLayoutId id="2147483681" r:id="rId19"/>
    <p:sldLayoutId id="2147483683" r:id="rId20"/>
    <p:sldLayoutId id="2147483684" r:id="rId21"/>
    <p:sldLayoutId id="214748368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ar-PB2yPIIQDh7haTT9biSEE4YXMbJuDifRkyK7_4SE/cop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916053" y="1086238"/>
            <a:ext cx="7209428" cy="1422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簡易加密貨幣網站</a:t>
            </a:r>
            <a:endParaRPr dirty="0"/>
          </a:p>
        </p:txBody>
      </p:sp>
      <p:grpSp>
        <p:nvGrpSpPr>
          <p:cNvPr id="325" name="Google Shape;325;p42"/>
          <p:cNvGrpSpPr/>
          <p:nvPr/>
        </p:nvGrpSpPr>
        <p:grpSpPr>
          <a:xfrm>
            <a:off x="5708711" y="1409896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601" name="Google Shape;601;p48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9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sp>
        <p:nvSpPr>
          <p:cNvPr id="678" name="Google Shape;678;p49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You can organize your ideas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the audience won’t miss the point </a:t>
            </a:r>
            <a:br>
              <a:rPr lang="en"/>
            </a:br>
            <a:r>
              <a:rPr lang="en"/>
              <a:t>of your presentation</a:t>
            </a:r>
            <a:endParaRPr/>
          </a:p>
        </p:txBody>
      </p:sp>
      <p:grpSp>
        <p:nvGrpSpPr>
          <p:cNvPr id="679" name="Google Shape;679;p49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680" name="Google Shape;680;p49"/>
            <p:cNvSpPr/>
            <p:nvPr/>
          </p:nvSpPr>
          <p:spPr>
            <a:xfrm>
              <a:off x="6742830" y="3258654"/>
              <a:ext cx="693129" cy="962729"/>
            </a:xfrm>
            <a:custGeom>
              <a:avLst/>
              <a:gdLst/>
              <a:ahLst/>
              <a:cxnLst/>
              <a:rect l="l" t="t" r="r" b="b"/>
              <a:pathLst>
                <a:path w="14531" h="20183" fill="none" extrusionOk="0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512338" y="2147550"/>
              <a:ext cx="1259948" cy="1249025"/>
            </a:xfrm>
            <a:custGeom>
              <a:avLst/>
              <a:gdLst/>
              <a:ahLst/>
              <a:cxnLst/>
              <a:rect l="l" t="t" r="r" b="b"/>
              <a:pathLst>
                <a:path w="26414" h="26185" extrusionOk="0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953096" y="1629800"/>
              <a:ext cx="519071" cy="369150"/>
            </a:xfrm>
            <a:custGeom>
              <a:avLst/>
              <a:gdLst/>
              <a:ahLst/>
              <a:cxnLst/>
              <a:rect l="l" t="t" r="r" b="b"/>
              <a:pathLst>
                <a:path w="10882" h="7739" extrusionOk="0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6966119" y="2008405"/>
              <a:ext cx="417613" cy="890893"/>
            </a:xfrm>
            <a:custGeom>
              <a:avLst/>
              <a:gdLst/>
              <a:ahLst/>
              <a:cxnLst/>
              <a:rect l="l" t="t" r="r" b="b"/>
              <a:pathLst>
                <a:path w="8755" h="18677" extrusionOk="0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716737" y="2027676"/>
              <a:ext cx="381362" cy="830839"/>
            </a:xfrm>
            <a:custGeom>
              <a:avLst/>
              <a:gdLst/>
              <a:ahLst/>
              <a:cxnLst/>
              <a:rect l="l" t="t" r="r" b="b"/>
              <a:pathLst>
                <a:path w="7995" h="17418" extrusionOk="0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74906" y="2024433"/>
              <a:ext cx="359610" cy="1102586"/>
            </a:xfrm>
            <a:custGeom>
              <a:avLst/>
              <a:gdLst/>
              <a:ahLst/>
              <a:cxnLst/>
              <a:rect l="l" t="t" r="r" b="b"/>
              <a:pathLst>
                <a:path w="7539" h="23115" extrusionOk="0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2232" y="3252978"/>
              <a:ext cx="215365" cy="416039"/>
            </a:xfrm>
            <a:custGeom>
              <a:avLst/>
              <a:gdLst/>
              <a:ahLst/>
              <a:cxnLst/>
              <a:rect l="l" t="t" r="r" b="b"/>
              <a:pathLst>
                <a:path w="4515" h="8722" extrusionOk="0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094763" y="3587793"/>
              <a:ext cx="350881" cy="213171"/>
            </a:xfrm>
            <a:custGeom>
              <a:avLst/>
              <a:gdLst/>
              <a:ahLst/>
              <a:cxnLst/>
              <a:rect l="l" t="t" r="r" b="b"/>
              <a:pathLst>
                <a:path w="7356" h="4469" extrusionOk="0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309322" y="2691057"/>
              <a:ext cx="1104875" cy="795254"/>
            </a:xfrm>
            <a:custGeom>
              <a:avLst/>
              <a:gdLst/>
              <a:ahLst/>
              <a:cxnLst/>
              <a:rect l="l" t="t" r="r" b="b"/>
              <a:pathLst>
                <a:path w="23163" h="16672" extrusionOk="0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874771" y="2217623"/>
              <a:ext cx="68211" cy="520550"/>
            </a:xfrm>
            <a:custGeom>
              <a:avLst/>
              <a:gdLst/>
              <a:ahLst/>
              <a:cxnLst/>
              <a:rect l="l" t="t" r="r" b="b"/>
              <a:pathLst>
                <a:path w="1430" h="10913" fill="none" extrusionOk="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7069058" y="1800857"/>
              <a:ext cx="211740" cy="258582"/>
            </a:xfrm>
            <a:custGeom>
              <a:avLst/>
              <a:gdLst/>
              <a:ahLst/>
              <a:cxnLst/>
              <a:rect l="l" t="t" r="r" b="b"/>
              <a:pathLst>
                <a:path w="4439" h="5421" extrusionOk="0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7071968" y="1929078"/>
              <a:ext cx="110235" cy="49322"/>
            </a:xfrm>
            <a:custGeom>
              <a:avLst/>
              <a:gdLst/>
              <a:ahLst/>
              <a:cxnLst/>
              <a:rect l="l" t="t" r="r" b="b"/>
              <a:pathLst>
                <a:path w="2311" h="1034" extrusionOk="0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7048785" y="1647784"/>
              <a:ext cx="253764" cy="317587"/>
            </a:xfrm>
            <a:custGeom>
              <a:avLst/>
              <a:gdLst/>
              <a:ahLst/>
              <a:cxnLst/>
              <a:rect l="l" t="t" r="r" b="b"/>
              <a:pathLst>
                <a:path w="5320" h="6658" extrusionOk="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6990780" y="1609575"/>
              <a:ext cx="355270" cy="242698"/>
            </a:xfrm>
            <a:custGeom>
              <a:avLst/>
              <a:gdLst/>
              <a:ahLst/>
              <a:cxnLst/>
              <a:rect l="l" t="t" r="r" b="b"/>
              <a:pathLst>
                <a:path w="7448" h="5088" extrusionOk="0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6477516" y="3626574"/>
              <a:ext cx="242745" cy="464360"/>
            </a:xfrm>
            <a:custGeom>
              <a:avLst/>
              <a:gdLst/>
              <a:ahLst/>
              <a:cxnLst/>
              <a:rect l="l" t="t" r="r" b="b"/>
              <a:pathLst>
                <a:path w="5089" h="9735" extrusionOk="0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6344144" y="2903185"/>
              <a:ext cx="695991" cy="938354"/>
            </a:xfrm>
            <a:custGeom>
              <a:avLst/>
              <a:gdLst/>
              <a:ahLst/>
              <a:cxnLst/>
              <a:rect l="l" t="t" r="r" b="b"/>
              <a:pathLst>
                <a:path w="14591" h="19672" extrusionOk="0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>
              <a:off x="6246739" y="3998071"/>
              <a:ext cx="387419" cy="225430"/>
            </a:xfrm>
            <a:custGeom>
              <a:avLst/>
              <a:gdLst/>
              <a:ahLst/>
              <a:cxnLst/>
              <a:rect l="l" t="t" r="r" b="b"/>
              <a:pathLst>
                <a:path w="8122" h="4726" extrusionOk="0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9"/>
            <p:cNvSpPr/>
            <p:nvPr/>
          </p:nvSpPr>
          <p:spPr>
            <a:xfrm>
              <a:off x="7259004" y="2368406"/>
              <a:ext cx="92872" cy="310288"/>
            </a:xfrm>
            <a:custGeom>
              <a:avLst/>
              <a:gdLst/>
              <a:ahLst/>
              <a:cxnLst/>
              <a:rect l="l" t="t" r="r" b="b"/>
              <a:pathLst>
                <a:path w="1947" h="6505" fill="none" extrusionOk="0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6863180" y="2639540"/>
              <a:ext cx="527801" cy="274084"/>
            </a:xfrm>
            <a:custGeom>
              <a:avLst/>
              <a:gdLst/>
              <a:ahLst/>
              <a:cxnLst/>
              <a:rect l="l" t="t" r="r" b="b"/>
              <a:pathLst>
                <a:path w="11065" h="5746" extrusionOk="0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6438354" y="2967200"/>
              <a:ext cx="593054" cy="490118"/>
            </a:xfrm>
            <a:custGeom>
              <a:avLst/>
              <a:gdLst/>
              <a:ahLst/>
              <a:cxnLst/>
              <a:rect l="l" t="t" r="r" b="b"/>
              <a:pathLst>
                <a:path w="12433" h="10275" fill="none" extrusionOk="0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6509429" y="2901945"/>
              <a:ext cx="806178" cy="23278"/>
            </a:xfrm>
            <a:custGeom>
              <a:avLst/>
              <a:gdLst/>
              <a:ahLst/>
              <a:cxnLst/>
              <a:rect l="l" t="t" r="r" b="b"/>
              <a:pathLst>
                <a:path w="16901" h="488" extrusionOk="0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402101" y="2561215"/>
              <a:ext cx="782996" cy="363999"/>
            </a:xfrm>
            <a:custGeom>
              <a:avLst/>
              <a:gdLst/>
              <a:ahLst/>
              <a:cxnLst/>
              <a:rect l="l" t="t" r="r" b="b"/>
              <a:pathLst>
                <a:path w="16415" h="7631" extrusionOk="0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5957002" y="2936766"/>
              <a:ext cx="23230" cy="1416547"/>
            </a:xfrm>
            <a:custGeom>
              <a:avLst/>
              <a:gdLst/>
              <a:ahLst/>
              <a:cxnLst/>
              <a:rect l="l" t="t" r="r" b="b"/>
              <a:pathLst>
                <a:path w="487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8131886" y="2936766"/>
              <a:ext cx="21751" cy="1416547"/>
            </a:xfrm>
            <a:custGeom>
              <a:avLst/>
              <a:gdLst/>
              <a:ahLst/>
              <a:cxnLst/>
              <a:rect l="l" t="t" r="r" b="b"/>
              <a:pathLst>
                <a:path w="456" h="29697" extrusionOk="0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5807650" y="2925175"/>
              <a:ext cx="2505443" cy="21799"/>
            </a:xfrm>
            <a:custGeom>
              <a:avLst/>
              <a:gdLst/>
              <a:ahLst/>
              <a:cxnLst/>
              <a:rect l="l" t="t" r="r" b="b"/>
              <a:pathLst>
                <a:path w="52525" h="457" extrusionOk="0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882022" y="3718256"/>
              <a:ext cx="468366" cy="48"/>
            </a:xfrm>
            <a:custGeom>
              <a:avLst/>
              <a:gdLst/>
              <a:ahLst/>
              <a:cxnLst/>
              <a:rect l="l" t="t" r="r" b="b"/>
              <a:pathLst>
                <a:path w="9819" h="1" fill="none" extrusionOk="0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805175" y="3966207"/>
              <a:ext cx="588713" cy="48"/>
            </a:xfrm>
            <a:custGeom>
              <a:avLst/>
              <a:gdLst/>
              <a:ahLst/>
              <a:cxnLst/>
              <a:rect l="l" t="t" r="r" b="b"/>
              <a:pathLst>
                <a:path w="12342" h="1" fill="none" extrusionOk="0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9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708" name="Google Shape;708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learning</a:t>
            </a:r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endParaRPr/>
          </a:p>
        </p:txBody>
      </p:sp>
      <p:sp>
        <p:nvSpPr>
          <p:cNvPr id="722" name="Google Shape;722;p50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</a:t>
            </a:r>
            <a:endParaRPr/>
          </a:p>
        </p:txBody>
      </p:sp>
      <p:sp>
        <p:nvSpPr>
          <p:cNvPr id="723" name="Google Shape;723;p50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724" name="Google Shape;724;p50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in the entire Solar System</a:t>
            </a:r>
            <a:endParaRPr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1"/>
          <p:cNvSpPr/>
          <p:nvPr/>
        </p:nvSpPr>
        <p:spPr>
          <a:xfrm>
            <a:off x="2065700" y="14999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</a:t>
            </a:r>
            <a:endParaRPr/>
          </a:p>
        </p:txBody>
      </p:sp>
      <p:sp>
        <p:nvSpPr>
          <p:cNvPr id="766" name="Google Shape;766;p51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767" name="Google Shape;767;p51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endParaRPr/>
          </a:p>
        </p:txBody>
      </p:sp>
      <p:sp>
        <p:nvSpPr>
          <p:cNvPr id="768" name="Google Shape;768;p51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769" name="Google Shape;769;p51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770" name="Google Shape;770;p51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771" name="Google Shape;771;p51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Neptune is the farthest from the Sun</a:t>
            </a:r>
            <a:endParaRPr/>
          </a:p>
        </p:txBody>
      </p:sp>
      <p:grpSp>
        <p:nvGrpSpPr>
          <p:cNvPr id="772" name="Google Shape;772;p51"/>
          <p:cNvGrpSpPr/>
          <p:nvPr/>
        </p:nvGrpSpPr>
        <p:grpSpPr>
          <a:xfrm flipH="1">
            <a:off x="8094186" y="3592275"/>
            <a:ext cx="300016" cy="369273"/>
            <a:chOff x="-39248625" y="3588600"/>
            <a:chExt cx="256775" cy="316050"/>
          </a:xfrm>
        </p:grpSpPr>
        <p:sp>
          <p:nvSpPr>
            <p:cNvPr id="773" name="Google Shape;773;p51"/>
            <p:cNvSpPr/>
            <p:nvPr/>
          </p:nvSpPr>
          <p:spPr>
            <a:xfrm>
              <a:off x="-39248625" y="3588600"/>
              <a:ext cx="256775" cy="316050"/>
            </a:xfrm>
            <a:custGeom>
              <a:avLst/>
              <a:gdLst/>
              <a:ahLst/>
              <a:cxnLst/>
              <a:rect l="l" t="t" r="r" b="b"/>
              <a:pathLst>
                <a:path w="10271" h="12642" extrusionOk="0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-39076150" y="3684875"/>
              <a:ext cx="84300" cy="80300"/>
            </a:xfrm>
            <a:custGeom>
              <a:avLst/>
              <a:gdLst/>
              <a:ahLst/>
              <a:cxnLst/>
              <a:rect l="l" t="t" r="r" b="b"/>
              <a:pathLst>
                <a:path w="3372" h="3212" extrusionOk="0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51"/>
          <p:cNvGrpSpPr/>
          <p:nvPr/>
        </p:nvGrpSpPr>
        <p:grpSpPr>
          <a:xfrm flipH="1">
            <a:off x="7967481" y="2438656"/>
            <a:ext cx="463294" cy="365756"/>
            <a:chOff x="-41526450" y="3653375"/>
            <a:chExt cx="315875" cy="247350"/>
          </a:xfrm>
        </p:grpSpPr>
        <p:sp>
          <p:nvSpPr>
            <p:cNvPr id="776" name="Google Shape;776;p51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1"/>
          <p:cNvGrpSpPr/>
          <p:nvPr/>
        </p:nvGrpSpPr>
        <p:grpSpPr>
          <a:xfrm flipH="1">
            <a:off x="8004060" y="1285023"/>
            <a:ext cx="390134" cy="365741"/>
            <a:chOff x="5049725" y="2635825"/>
            <a:chExt cx="481825" cy="451700"/>
          </a:xfrm>
        </p:grpSpPr>
        <p:sp>
          <p:nvSpPr>
            <p:cNvPr id="779" name="Google Shape;779;p51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51"/>
          <p:cNvGrpSpPr/>
          <p:nvPr/>
        </p:nvGrpSpPr>
        <p:grpSpPr>
          <a:xfrm>
            <a:off x="832775" y="1562300"/>
            <a:ext cx="2467593" cy="2897341"/>
            <a:chOff x="3696275" y="1550675"/>
            <a:chExt cx="2467593" cy="2897341"/>
          </a:xfrm>
        </p:grpSpPr>
        <p:sp>
          <p:nvSpPr>
            <p:cNvPr id="783" name="Google Shape;783;p51"/>
            <p:cNvSpPr/>
            <p:nvPr/>
          </p:nvSpPr>
          <p:spPr>
            <a:xfrm>
              <a:off x="3914792" y="2837990"/>
              <a:ext cx="13188" cy="1508141"/>
            </a:xfrm>
            <a:custGeom>
              <a:avLst/>
              <a:gdLst/>
              <a:ahLst/>
              <a:cxnLst/>
              <a:rect l="l" t="t" r="r" b="b"/>
              <a:pathLst>
                <a:path w="244" h="27904" fill="none" extrusionOk="0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5920683" y="2801832"/>
              <a:ext cx="13188" cy="1544299"/>
            </a:xfrm>
            <a:custGeom>
              <a:avLst/>
              <a:gdLst/>
              <a:ahLst/>
              <a:cxnLst/>
              <a:rect l="l" t="t" r="r" b="b"/>
              <a:pathLst>
                <a:path w="244" h="28573" fill="none" extrusionOk="0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3696275" y="2793616"/>
              <a:ext cx="2467593" cy="24700"/>
            </a:xfrm>
            <a:custGeom>
              <a:avLst/>
              <a:gdLst/>
              <a:ahLst/>
              <a:cxnLst/>
              <a:rect l="l" t="t" r="r" b="b"/>
              <a:pathLst>
                <a:path w="45656" h="457" extrusionOk="0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4874202" y="2230166"/>
              <a:ext cx="1005446" cy="524099"/>
            </a:xfrm>
            <a:custGeom>
              <a:avLst/>
              <a:gdLst/>
              <a:ahLst/>
              <a:cxnLst/>
              <a:rect l="l" t="t" r="r" b="b"/>
              <a:pathLst>
                <a:path w="18603" h="9697" extrusionOk="0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4885714" y="2254812"/>
              <a:ext cx="974206" cy="502750"/>
            </a:xfrm>
            <a:custGeom>
              <a:avLst/>
              <a:gdLst/>
              <a:ahLst/>
              <a:cxnLst/>
              <a:rect l="l" t="t" r="r" b="b"/>
              <a:pathLst>
                <a:path w="18025" h="9302" extrusionOk="0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4662279" y="2752594"/>
              <a:ext cx="1113865" cy="42752"/>
            </a:xfrm>
            <a:custGeom>
              <a:avLst/>
              <a:gdLst/>
              <a:ahLst/>
              <a:cxnLst/>
              <a:rect l="l" t="t" r="r" b="b"/>
              <a:pathLst>
                <a:path w="20609" h="791" extrusionOk="0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5123904" y="2752594"/>
              <a:ext cx="184032" cy="21403"/>
            </a:xfrm>
            <a:custGeom>
              <a:avLst/>
              <a:gdLst/>
              <a:ahLst/>
              <a:cxnLst/>
              <a:rect l="l" t="t" r="r" b="b"/>
              <a:pathLst>
                <a:path w="3405" h="396" extrusionOk="0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4946464" y="2290916"/>
              <a:ext cx="671973" cy="364767"/>
            </a:xfrm>
            <a:custGeom>
              <a:avLst/>
              <a:gdLst/>
              <a:ahLst/>
              <a:cxnLst/>
              <a:rect l="l" t="t" r="r" b="b"/>
              <a:pathLst>
                <a:path w="12433" h="6749" extrusionOk="0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4394470" y="2220654"/>
              <a:ext cx="721264" cy="389034"/>
            </a:xfrm>
            <a:custGeom>
              <a:avLst/>
              <a:gdLst/>
              <a:ahLst/>
              <a:cxnLst/>
              <a:rect l="l" t="t" r="r" b="b"/>
              <a:pathLst>
                <a:path w="13345" h="7198" extrusionOk="0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4195734" y="1604723"/>
              <a:ext cx="340067" cy="678026"/>
            </a:xfrm>
            <a:custGeom>
              <a:avLst/>
              <a:gdLst/>
              <a:ahLst/>
              <a:cxnLst/>
              <a:rect l="l" t="t" r="r" b="b"/>
              <a:pathLst>
                <a:path w="6292" h="12545" extrusionOk="0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4890632" y="3290642"/>
              <a:ext cx="285911" cy="1073600"/>
            </a:xfrm>
            <a:custGeom>
              <a:avLst/>
              <a:gdLst/>
              <a:ahLst/>
              <a:cxnLst/>
              <a:rect l="l" t="t" r="r" b="b"/>
              <a:pathLst>
                <a:path w="5290" h="19864" extrusionOk="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4208868" y="2968245"/>
              <a:ext cx="1059655" cy="634139"/>
            </a:xfrm>
            <a:custGeom>
              <a:avLst/>
              <a:gdLst/>
              <a:ahLst/>
              <a:cxnLst/>
              <a:rect l="l" t="t" r="r" b="b"/>
              <a:pathLst>
                <a:path w="19606" h="11733" extrusionOk="0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4016619" y="2094398"/>
              <a:ext cx="581605" cy="1208070"/>
            </a:xfrm>
            <a:custGeom>
              <a:avLst/>
              <a:gdLst/>
              <a:ahLst/>
              <a:cxnLst/>
              <a:rect l="l" t="t" r="r" b="b"/>
              <a:pathLst>
                <a:path w="10761" h="22352" extrusionOk="0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5099258" y="3135091"/>
              <a:ext cx="630896" cy="1127863"/>
            </a:xfrm>
            <a:custGeom>
              <a:avLst/>
              <a:gdLst/>
              <a:ahLst/>
              <a:cxnLst/>
              <a:rect l="l" t="t" r="r" b="b"/>
              <a:pathLst>
                <a:path w="11673" h="20868" extrusionOk="0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4115203" y="2981595"/>
              <a:ext cx="1352106" cy="695916"/>
            </a:xfrm>
            <a:custGeom>
              <a:avLst/>
              <a:gdLst/>
              <a:ahLst/>
              <a:cxnLst/>
              <a:rect l="l" t="t" r="r" b="b"/>
              <a:pathLst>
                <a:path w="25017" h="12876" extrusionOk="0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3990351" y="3473756"/>
              <a:ext cx="740991" cy="974260"/>
            </a:xfrm>
            <a:custGeom>
              <a:avLst/>
              <a:gdLst/>
              <a:ahLst/>
              <a:cxnLst/>
              <a:rect l="l" t="t" r="r" b="b"/>
              <a:pathLst>
                <a:path w="13710" h="18026" fill="none" extrusionOk="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3814587" y="2353396"/>
              <a:ext cx="1141807" cy="1327461"/>
            </a:xfrm>
            <a:custGeom>
              <a:avLst/>
              <a:gdLst/>
              <a:ahLst/>
              <a:cxnLst/>
              <a:rect l="l" t="t" r="r" b="b"/>
              <a:pathLst>
                <a:path w="21126" h="24561" extrusionOk="0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3934520" y="1550675"/>
              <a:ext cx="609494" cy="754881"/>
            </a:xfrm>
            <a:custGeom>
              <a:avLst/>
              <a:gdLst/>
              <a:ahLst/>
              <a:cxnLst/>
              <a:rect l="l" t="t" r="r" b="b"/>
              <a:pathLst>
                <a:path w="11277" h="13967" extrusionOk="0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4299183" y="1727466"/>
              <a:ext cx="202138" cy="202084"/>
            </a:xfrm>
            <a:custGeom>
              <a:avLst/>
              <a:gdLst/>
              <a:ahLst/>
              <a:cxnLst/>
              <a:rect l="l" t="t" r="r" b="b"/>
              <a:pathLst>
                <a:path w="3740" h="3739" extrusionOk="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4222002" y="1589860"/>
              <a:ext cx="192950" cy="248402"/>
            </a:xfrm>
            <a:custGeom>
              <a:avLst/>
              <a:gdLst/>
              <a:ahLst/>
              <a:cxnLst/>
              <a:rect l="l" t="t" r="r" b="b"/>
              <a:pathLst>
                <a:path w="3570" h="4596" extrusionOk="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4348475" y="1776758"/>
              <a:ext cx="103555" cy="103501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373121" y="1819402"/>
              <a:ext cx="777095" cy="763745"/>
            </a:xfrm>
            <a:custGeom>
              <a:avLst/>
              <a:gdLst/>
              <a:ahLst/>
              <a:cxnLst/>
              <a:rect l="l" t="t" r="r" b="b"/>
              <a:pathLst>
                <a:path w="14378" h="14131" extrusionOk="0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4460192" y="2571858"/>
              <a:ext cx="144631" cy="128201"/>
            </a:xfrm>
            <a:custGeom>
              <a:avLst/>
              <a:gdLst/>
              <a:ahLst/>
              <a:cxnLst/>
              <a:rect l="l" t="t" r="r" b="b"/>
              <a:pathLst>
                <a:path w="2676" h="2372" extrusionOk="0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401064" y="1932794"/>
              <a:ext cx="54264" cy="62479"/>
            </a:xfrm>
            <a:custGeom>
              <a:avLst/>
              <a:gdLst/>
              <a:ahLst/>
              <a:cxnLst/>
              <a:rect l="l" t="t" r="r" b="b"/>
              <a:pathLst>
                <a:path w="1004" h="1156" fill="none" extrusionOk="0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4936627" y="4298474"/>
              <a:ext cx="315475" cy="106744"/>
            </a:xfrm>
            <a:custGeom>
              <a:avLst/>
              <a:gdLst/>
              <a:ahLst/>
              <a:cxnLst/>
              <a:rect l="l" t="t" r="r" b="b"/>
              <a:pathLst>
                <a:path w="5837" h="1975" extrusionOk="0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5620067" y="4160490"/>
              <a:ext cx="305585" cy="146847"/>
            </a:xfrm>
            <a:custGeom>
              <a:avLst/>
              <a:gdLst/>
              <a:ahLst/>
              <a:cxnLst/>
              <a:rect l="l" t="t" r="r" b="b"/>
              <a:pathLst>
                <a:path w="5654" h="2717" extrusionOk="0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51"/>
          <p:cNvGrpSpPr/>
          <p:nvPr/>
        </p:nvGrpSpPr>
        <p:grpSpPr>
          <a:xfrm flipH="1">
            <a:off x="2692825" y="2729943"/>
            <a:ext cx="1671184" cy="2440924"/>
            <a:chOff x="6795049" y="1179275"/>
            <a:chExt cx="1268451" cy="1852694"/>
          </a:xfrm>
        </p:grpSpPr>
        <p:sp>
          <p:nvSpPr>
            <p:cNvPr id="810" name="Google Shape;810;p51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</a:t>
            </a:r>
            <a:endParaRPr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4"/>
          <p:cNvSpPr/>
          <p:nvPr/>
        </p:nvSpPr>
        <p:spPr>
          <a:xfrm>
            <a:off x="1605550" y="539503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00" y="724525"/>
            <a:ext cx="3530700" cy="353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4" name="Google Shape;884;p54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reinforces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885" name="Google Shape;885;p54"/>
          <p:cNvSpPr/>
          <p:nvPr/>
        </p:nvSpPr>
        <p:spPr>
          <a:xfrm>
            <a:off x="664200" y="724525"/>
            <a:ext cx="3530700" cy="3530700"/>
          </a:xfrm>
          <a:prstGeom prst="ellipse">
            <a:avLst/>
          </a:prstGeom>
          <a:solidFill>
            <a:srgbClr val="8E7CC3">
              <a:alpha val="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54"/>
          <p:cNvGrpSpPr/>
          <p:nvPr/>
        </p:nvGrpSpPr>
        <p:grpSpPr>
          <a:xfrm>
            <a:off x="3559618" y="2020245"/>
            <a:ext cx="1259755" cy="3123261"/>
            <a:chOff x="2330682" y="1468700"/>
            <a:chExt cx="824447" cy="2044019"/>
          </a:xfrm>
        </p:grpSpPr>
        <p:sp>
          <p:nvSpPr>
            <p:cNvPr id="887" name="Google Shape;887;p54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54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long texts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data</a:t>
            </a:r>
            <a:endParaRPr b="1"/>
          </a:p>
        </p:txBody>
      </p:sp>
      <p:sp>
        <p:nvSpPr>
          <p:cNvPr id="898" name="Google Shape;898;p55"/>
          <p:cNvSpPr txBox="1"/>
          <p:nvPr/>
        </p:nvSpPr>
        <p:spPr>
          <a:xfrm>
            <a:off x="713225" y="23213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Engineer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899" name="Google Shape;899;p55"/>
          <p:cNvSpPr txBox="1"/>
          <p:nvPr/>
        </p:nvSpPr>
        <p:spPr>
          <a:xfrm>
            <a:off x="713225" y="2694048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Saturn is a gas giant and has several rings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0" name="Google Shape;900;p55"/>
          <p:cNvSpPr txBox="1"/>
          <p:nvPr/>
        </p:nvSpPr>
        <p:spPr>
          <a:xfrm>
            <a:off x="713224" y="185560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40%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1" name="Google Shape;901;p55"/>
          <p:cNvSpPr txBox="1"/>
          <p:nvPr/>
        </p:nvSpPr>
        <p:spPr>
          <a:xfrm>
            <a:off x="2548650" y="4028425"/>
            <a:ext cx="4046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2" name="Google Shape;902;p55"/>
          <p:cNvSpPr txBox="1"/>
          <p:nvPr/>
        </p:nvSpPr>
        <p:spPr>
          <a:xfrm>
            <a:off x="6073975" y="15662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Consultant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3" name="Google Shape;903;p55"/>
          <p:cNvSpPr txBox="1"/>
          <p:nvPr/>
        </p:nvSpPr>
        <p:spPr>
          <a:xfrm>
            <a:off x="6073975" y="1938948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Venus is the second planet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4" name="Google Shape;904;p55"/>
          <p:cNvSpPr txBox="1"/>
          <p:nvPr/>
        </p:nvSpPr>
        <p:spPr>
          <a:xfrm>
            <a:off x="7169274" y="110050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35%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5" name="Google Shape;905;p55"/>
          <p:cNvSpPr txBox="1"/>
          <p:nvPr/>
        </p:nvSpPr>
        <p:spPr>
          <a:xfrm>
            <a:off x="6073975" y="3076403"/>
            <a:ext cx="23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Designer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906" name="Google Shape;906;p55"/>
          <p:cNvSpPr txBox="1"/>
          <p:nvPr/>
        </p:nvSpPr>
        <p:spPr>
          <a:xfrm>
            <a:off x="6073975" y="3449148"/>
            <a:ext cx="235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Despite being red, Mars is a cold place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07" name="Google Shape;907;p55"/>
          <p:cNvSpPr txBox="1"/>
          <p:nvPr/>
        </p:nvSpPr>
        <p:spPr>
          <a:xfrm>
            <a:off x="7169274" y="2610700"/>
            <a:ext cx="1261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rPr>
              <a:t>25%</a:t>
            </a:r>
            <a:endParaRPr sz="2200" b="1">
              <a:solidFill>
                <a:schemeClr val="lt2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pic>
        <p:nvPicPr>
          <p:cNvPr id="908" name="Google Shape;908;p55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962" y="1286962"/>
            <a:ext cx="2624075" cy="25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Google Shape;909;p55"/>
          <p:cNvCxnSpPr>
            <a:stCxn id="900" idx="3"/>
          </p:cNvCxnSpPr>
          <p:nvPr/>
        </p:nvCxnSpPr>
        <p:spPr>
          <a:xfrm rot="10800000" flipH="1">
            <a:off x="1974724" y="1817950"/>
            <a:ext cx="2059200" cy="26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0" name="Google Shape;910;p55"/>
          <p:cNvCxnSpPr>
            <a:stCxn id="904" idx="1"/>
          </p:cNvCxnSpPr>
          <p:nvPr/>
        </p:nvCxnSpPr>
        <p:spPr>
          <a:xfrm flipH="1">
            <a:off x="5081874" y="1327750"/>
            <a:ext cx="2087400" cy="56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1" name="Google Shape;911;p55"/>
          <p:cNvCxnSpPr>
            <a:stCxn id="907" idx="1"/>
          </p:cNvCxnSpPr>
          <p:nvPr/>
        </p:nvCxnSpPr>
        <p:spPr>
          <a:xfrm flipH="1">
            <a:off x="4717674" y="2837950"/>
            <a:ext cx="2451600" cy="53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programming language </a:t>
            </a:r>
            <a:endParaRPr/>
          </a:p>
        </p:txBody>
      </p:sp>
      <p:sp>
        <p:nvSpPr>
          <p:cNvPr id="918" name="Google Shape;918;p56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endParaRPr/>
          </a:p>
        </p:txBody>
      </p:sp>
      <p:sp>
        <p:nvSpPr>
          <p:cNvPr id="919" name="Google Shape;919;p56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a really small planet</a:t>
            </a:r>
            <a:endParaRPr/>
          </a:p>
        </p:txBody>
      </p:sp>
      <p:sp>
        <p:nvSpPr>
          <p:cNvPr id="921" name="Google Shape;921;p56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922" name="Google Shape;922;p56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923" name="Google Shape;923;p56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924" name="Google Shape;924;p56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25" name="Google Shape;925;p56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endParaRPr/>
          </a:p>
        </p:txBody>
      </p:sp>
      <p:sp>
        <p:nvSpPr>
          <p:cNvPr id="926" name="Google Shape;926;p56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927" name="Google Shape;927;p56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928" name="Google Shape;928;p56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Neptune is the farthest from the Sun</a:t>
            </a:r>
            <a:endParaRPr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6"/>
          <p:cNvGrpSpPr/>
          <p:nvPr/>
        </p:nvGrpSpPr>
        <p:grpSpPr>
          <a:xfrm>
            <a:off x="3069357" y="2982144"/>
            <a:ext cx="365762" cy="365762"/>
            <a:chOff x="-44924250" y="3206000"/>
            <a:chExt cx="300100" cy="300125"/>
          </a:xfrm>
        </p:grpSpPr>
        <p:sp>
          <p:nvSpPr>
            <p:cNvPr id="937" name="Google Shape;937;p56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56"/>
          <p:cNvGrpSpPr/>
          <p:nvPr/>
        </p:nvGrpSpPr>
        <p:grpSpPr>
          <a:xfrm>
            <a:off x="3069373" y="1407248"/>
            <a:ext cx="365751" cy="365745"/>
            <a:chOff x="-47892800" y="3200500"/>
            <a:chExt cx="301675" cy="299325"/>
          </a:xfrm>
        </p:grpSpPr>
        <p:sp>
          <p:nvSpPr>
            <p:cNvPr id="943" name="Google Shape;943;p56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56"/>
          <p:cNvGrpSpPr/>
          <p:nvPr/>
        </p:nvGrpSpPr>
        <p:grpSpPr>
          <a:xfrm>
            <a:off x="800101" y="1407252"/>
            <a:ext cx="475478" cy="365754"/>
            <a:chOff x="-47523400" y="3973950"/>
            <a:chExt cx="300100" cy="228425"/>
          </a:xfrm>
        </p:grpSpPr>
        <p:sp>
          <p:nvSpPr>
            <p:cNvPr id="950" name="Google Shape;950;p56"/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56"/>
          <p:cNvGrpSpPr/>
          <p:nvPr/>
        </p:nvGrpSpPr>
        <p:grpSpPr>
          <a:xfrm>
            <a:off x="800102" y="2982147"/>
            <a:ext cx="414520" cy="365764"/>
            <a:chOff x="-45674075" y="3586425"/>
            <a:chExt cx="300900" cy="265450"/>
          </a:xfrm>
        </p:grpSpPr>
        <p:sp>
          <p:nvSpPr>
            <p:cNvPr id="956" name="Google Shape;956;p56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56"/>
          <p:cNvGrpSpPr/>
          <p:nvPr/>
        </p:nvGrpSpPr>
        <p:grpSpPr>
          <a:xfrm>
            <a:off x="5340505" y="1407258"/>
            <a:ext cx="365774" cy="365745"/>
            <a:chOff x="-47155575" y="3200500"/>
            <a:chExt cx="300875" cy="299325"/>
          </a:xfrm>
        </p:grpSpPr>
        <p:sp>
          <p:nvSpPr>
            <p:cNvPr id="959" name="Google Shape;959;p56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6"/>
          <p:cNvGrpSpPr/>
          <p:nvPr/>
        </p:nvGrpSpPr>
        <p:grpSpPr>
          <a:xfrm>
            <a:off x="5364889" y="2981783"/>
            <a:ext cx="316993" cy="365745"/>
            <a:chOff x="-45286550" y="3200500"/>
            <a:chExt cx="263875" cy="299325"/>
          </a:xfrm>
        </p:grpSpPr>
        <p:sp>
          <p:nvSpPr>
            <p:cNvPr id="966" name="Google Shape;966;p56"/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7"/>
          <p:cNvSpPr/>
          <p:nvPr/>
        </p:nvSpPr>
        <p:spPr>
          <a:xfrm>
            <a:off x="6682000" y="2500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7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975" name="Google Shape;975;p57"/>
          <p:cNvGrpSpPr/>
          <p:nvPr/>
        </p:nvGrpSpPr>
        <p:grpSpPr>
          <a:xfrm>
            <a:off x="7063076" y="2003623"/>
            <a:ext cx="1209758" cy="3173849"/>
            <a:chOff x="7005588" y="1179275"/>
            <a:chExt cx="706180" cy="1852694"/>
          </a:xfrm>
        </p:grpSpPr>
        <p:sp>
          <p:nvSpPr>
            <p:cNvPr id="976" name="Google Shape;976;p5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9"/>
          <p:cNvSpPr/>
          <p:nvPr/>
        </p:nvSpPr>
        <p:spPr>
          <a:xfrm>
            <a:off x="3449095" y="1358572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3" name="Google Shape;1043;p59"/>
          <p:cNvCxnSpPr/>
          <p:nvPr/>
        </p:nvCxnSpPr>
        <p:spPr>
          <a:xfrm>
            <a:off x="2392728" y="1461670"/>
            <a:ext cx="1933563" cy="2885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59"/>
          <p:cNvCxnSpPr/>
          <p:nvPr/>
        </p:nvCxnSpPr>
        <p:spPr>
          <a:xfrm flipH="1">
            <a:off x="4850346" y="2167428"/>
            <a:ext cx="1863000" cy="1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59"/>
          <p:cNvCxnSpPr/>
          <p:nvPr/>
        </p:nvCxnSpPr>
        <p:spPr>
          <a:xfrm flipH="1">
            <a:off x="4850346" y="1531652"/>
            <a:ext cx="1830900" cy="21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1" name="Google Shape;105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使用技術</a:t>
            </a:r>
            <a:endParaRPr dirty="0"/>
          </a:p>
        </p:txBody>
      </p:sp>
      <p:sp>
        <p:nvSpPr>
          <p:cNvPr id="1044" name="Google Shape;1044;p59"/>
          <p:cNvSpPr txBox="1"/>
          <p:nvPr/>
        </p:nvSpPr>
        <p:spPr>
          <a:xfrm>
            <a:off x="1136561" y="1204216"/>
            <a:ext cx="1215584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altLang="zh-TW" sz="22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Java</a:t>
            </a:r>
            <a:endParaRPr lang="en-US" altLang="zh-TW"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46" name="Google Shape;1046;p59"/>
          <p:cNvSpPr txBox="1"/>
          <p:nvPr/>
        </p:nvSpPr>
        <p:spPr>
          <a:xfrm>
            <a:off x="773471" y="1773834"/>
            <a:ext cx="1665573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WebSocket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048" name="Google Shape;1048;p59"/>
          <p:cNvSpPr txBox="1"/>
          <p:nvPr/>
        </p:nvSpPr>
        <p:spPr>
          <a:xfrm>
            <a:off x="6613870" y="2568399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9" name="Google Shape;1048;p59"/>
          <p:cNvSpPr txBox="1"/>
          <p:nvPr/>
        </p:nvSpPr>
        <p:spPr>
          <a:xfrm>
            <a:off x="6713346" y="1304402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HTML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64" name="Google Shape;1047;p59"/>
          <p:cNvCxnSpPr/>
          <p:nvPr/>
        </p:nvCxnSpPr>
        <p:spPr>
          <a:xfrm flipH="1">
            <a:off x="4850346" y="2701443"/>
            <a:ext cx="1863000" cy="141600"/>
          </a:xfrm>
          <a:prstGeom prst="bentConnector3">
            <a:avLst>
              <a:gd name="adj1" fmla="val 492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" name="Google Shape;1048;p59"/>
          <p:cNvSpPr txBox="1"/>
          <p:nvPr/>
        </p:nvSpPr>
        <p:spPr>
          <a:xfrm>
            <a:off x="6681246" y="2510909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Css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69" name="Google Shape;1046;p59"/>
          <p:cNvSpPr txBox="1"/>
          <p:nvPr/>
        </p:nvSpPr>
        <p:spPr>
          <a:xfrm>
            <a:off x="272844" y="2315152"/>
            <a:ext cx="21662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Javascript</a:t>
            </a:r>
            <a:r>
              <a:rPr lang="en-US" sz="2200" b="1" dirty="0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 DOM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71" name="Google Shape;1048;p59"/>
          <p:cNvSpPr txBox="1"/>
          <p:nvPr/>
        </p:nvSpPr>
        <p:spPr>
          <a:xfrm>
            <a:off x="6713346" y="1971838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JQUERY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72" name="Google Shape;1047;p59"/>
          <p:cNvCxnSpPr/>
          <p:nvPr/>
        </p:nvCxnSpPr>
        <p:spPr>
          <a:xfrm flipH="1">
            <a:off x="4850346" y="3106951"/>
            <a:ext cx="1863000" cy="141600"/>
          </a:xfrm>
          <a:prstGeom prst="bentConnector3">
            <a:avLst>
              <a:gd name="adj1" fmla="val 492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" name="Google Shape;1048;p59"/>
          <p:cNvSpPr txBox="1"/>
          <p:nvPr/>
        </p:nvSpPr>
        <p:spPr>
          <a:xfrm>
            <a:off x="6681246" y="2928693"/>
            <a:ext cx="18030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Bootstrap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cxnSp>
        <p:nvCxnSpPr>
          <p:cNvPr id="76" name="Google Shape;1043;p59"/>
          <p:cNvCxnSpPr/>
          <p:nvPr/>
        </p:nvCxnSpPr>
        <p:spPr>
          <a:xfrm>
            <a:off x="2406944" y="2017750"/>
            <a:ext cx="1933563" cy="2885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7" name="Google Shape;1043;p59"/>
          <p:cNvCxnSpPr/>
          <p:nvPr/>
        </p:nvCxnSpPr>
        <p:spPr>
          <a:xfrm>
            <a:off x="2414937" y="2557164"/>
            <a:ext cx="1933563" cy="2885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8" name="Google Shape;1043;p59"/>
          <p:cNvCxnSpPr/>
          <p:nvPr/>
        </p:nvCxnSpPr>
        <p:spPr>
          <a:xfrm>
            <a:off x="2414937" y="2958883"/>
            <a:ext cx="1933563" cy="2885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0" name="Google Shape;1046;p59"/>
          <p:cNvSpPr txBox="1"/>
          <p:nvPr/>
        </p:nvSpPr>
        <p:spPr>
          <a:xfrm>
            <a:off x="741371" y="2751828"/>
            <a:ext cx="1665573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 smtClean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Jsoup</a:t>
            </a:r>
            <a:endParaRPr sz="22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graphicFrame>
        <p:nvGraphicFramePr>
          <p:cNvPr id="1094" name="Google Shape;1094;p60"/>
          <p:cNvGraphicFramePr/>
          <p:nvPr/>
        </p:nvGraphicFramePr>
        <p:xfrm>
          <a:off x="789425" y="14677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{83A53A68-8E6F-4FEE-8D44-32816FB21569}</a:tableStyleId>
              </a:tblPr>
              <a:tblGrid>
                <a:gridCol w="165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02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Input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Despite being red, Mars is a cold place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Output 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Mercury is the closest planet to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2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Arithmetic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Venus is the second planet from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0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Repetition</a:t>
                      </a:r>
                      <a:endParaRPr sz="2200" b="1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Neptune is the farthest from the Sun</a:t>
                      </a:r>
                      <a:endParaRPr sz="160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5" name="Google Shape;1095;p60"/>
          <p:cNvGrpSpPr/>
          <p:nvPr/>
        </p:nvGrpSpPr>
        <p:grpSpPr>
          <a:xfrm>
            <a:off x="5250002" y="1555380"/>
            <a:ext cx="2606504" cy="2801080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1"/>
          <p:cNvSpPr/>
          <p:nvPr/>
        </p:nvSpPr>
        <p:spPr>
          <a:xfrm>
            <a:off x="3772100" y="17034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Universities</a:t>
            </a:r>
            <a:endParaRPr b="1"/>
          </a:p>
        </p:txBody>
      </p:sp>
      <p:grpSp>
        <p:nvGrpSpPr>
          <p:cNvPr id="1183" name="Google Shape;1183;p61"/>
          <p:cNvGrpSpPr/>
          <p:nvPr/>
        </p:nvGrpSpPr>
        <p:grpSpPr>
          <a:xfrm>
            <a:off x="4067838" y="1393041"/>
            <a:ext cx="4362927" cy="2869404"/>
            <a:chOff x="235800" y="830650"/>
            <a:chExt cx="6978450" cy="4588844"/>
          </a:xfrm>
        </p:grpSpPr>
        <p:sp>
          <p:nvSpPr>
            <p:cNvPr id="1184" name="Google Shape;1184;p61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61"/>
          <p:cNvSpPr txBox="1"/>
          <p:nvPr/>
        </p:nvSpPr>
        <p:spPr>
          <a:xfrm flipH="1">
            <a:off x="713377" y="1639525"/>
            <a:ext cx="1738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Columbia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191" name="Google Shape;1191;p61"/>
          <p:cNvSpPr txBox="1"/>
          <p:nvPr/>
        </p:nvSpPr>
        <p:spPr>
          <a:xfrm flipH="1">
            <a:off x="713354" y="2094013"/>
            <a:ext cx="2192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Neptune is the farthest from the Sun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92" name="Google Shape;1192;p61"/>
          <p:cNvSpPr txBox="1"/>
          <p:nvPr/>
        </p:nvSpPr>
        <p:spPr>
          <a:xfrm flipH="1">
            <a:off x="713377" y="2912375"/>
            <a:ext cx="1738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Stanford</a:t>
            </a:r>
            <a:endParaRPr sz="2200" b="1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1193" name="Google Shape;1193;p61"/>
          <p:cNvSpPr txBox="1"/>
          <p:nvPr/>
        </p:nvSpPr>
        <p:spPr>
          <a:xfrm flipH="1">
            <a:off x="713213" y="3366863"/>
            <a:ext cx="21924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Jupiter is the biggest planet of them all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cxnSp>
        <p:nvCxnSpPr>
          <p:cNvPr id="1194" name="Google Shape;1194;p61"/>
          <p:cNvCxnSpPr>
            <a:stCxn id="1195" idx="2"/>
            <a:endCxn id="1190" idx="1"/>
          </p:cNvCxnSpPr>
          <p:nvPr/>
        </p:nvCxnSpPr>
        <p:spPr>
          <a:xfrm rot="10800000">
            <a:off x="2452175" y="1866700"/>
            <a:ext cx="2805000" cy="42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96" name="Google Shape;1196;p61"/>
          <p:cNvCxnSpPr>
            <a:stCxn id="1197" idx="2"/>
            <a:endCxn id="1192" idx="1"/>
          </p:cNvCxnSpPr>
          <p:nvPr/>
        </p:nvCxnSpPr>
        <p:spPr>
          <a:xfrm flipH="1">
            <a:off x="2452175" y="2489475"/>
            <a:ext cx="1999500" cy="65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5" name="Google Shape;1195;p61"/>
          <p:cNvSpPr/>
          <p:nvPr/>
        </p:nvSpPr>
        <p:spPr>
          <a:xfrm>
            <a:off x="5257175" y="2130700"/>
            <a:ext cx="318000" cy="31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61"/>
          <p:cNvSpPr/>
          <p:nvPr/>
        </p:nvSpPr>
        <p:spPr>
          <a:xfrm>
            <a:off x="4451675" y="2330475"/>
            <a:ext cx="318000" cy="31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671661" y="2409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目錄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867268" y="912445"/>
            <a:ext cx="263116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登入以及註冊頁面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86596" y="966225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市場行情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360477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交易功能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17664" y="2360477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轉帳功能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507098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zh-TW" altLang="en-US" dirty="0" smtClean="0"/>
              <a:t>登入註冊頁面展示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650707" y="1444021"/>
            <a:ext cx="2400900" cy="1090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5F5390"/>
              </a:buClr>
              <a:buSzPts val="1100"/>
            </a:pPr>
            <a:r>
              <a:rPr lang="zh-TW" altLang="en-US" dirty="0"/>
              <a:t>顯示目前市場上即時的價格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982400" y="2814977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5F5390"/>
              </a:buClr>
              <a:buSzPts val="1100"/>
            </a:pPr>
            <a:r>
              <a:rPr lang="zh-TW" altLang="en-US" dirty="0"/>
              <a:t>提供買入以及賣出的功能，並可以即時知道盈虧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650707" y="2884595"/>
            <a:ext cx="2400900" cy="87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5F5390"/>
              </a:buClr>
              <a:buSzPts val="1100"/>
            </a:pPr>
            <a:r>
              <a:rPr lang="zh-TW" altLang="en-US" dirty="0" smtClean="0"/>
              <a:t>可以</a:t>
            </a:r>
            <a:r>
              <a:rPr lang="zh-TW" altLang="en-US" dirty="0"/>
              <a:t>透過像是網路銀行一樣轉帳</a:t>
            </a:r>
          </a:p>
          <a:p>
            <a:pPr marL="0" lvl="0" indent="0">
              <a:buClr>
                <a:srgbClr val="5F5390"/>
              </a:buClr>
              <a:buSzPts val="1100"/>
            </a:pPr>
            <a:endParaRPr lang="zh-TW" altLang="en-US"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822075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687107" y="912445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230650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687107" y="2334301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793765" y="823791"/>
            <a:ext cx="5736179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l"/>
            <a:r>
              <a:rPr lang="zh-TW" altLang="en-US" dirty="0"/>
              <a:t>登入以及註冊頁面</a:t>
            </a:r>
            <a:endParaRPr lang="zh-TW" altLang="en-US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145473" y="571547"/>
            <a:ext cx="1461938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2112419" y="770597"/>
            <a:ext cx="5736179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l"/>
            <a:r>
              <a:rPr lang="zh-TW" altLang="en-US" dirty="0"/>
              <a:t>市場行情</a:t>
            </a:r>
            <a:endParaRPr lang="zh-TW" altLang="en-US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145473" y="571547"/>
            <a:ext cx="1461938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altLang="zh-TW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2112419" y="770597"/>
            <a:ext cx="5736179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l"/>
            <a:r>
              <a:rPr lang="zh-TW" altLang="en-US" dirty="0"/>
              <a:t>交易功能</a:t>
            </a:r>
            <a:endParaRPr lang="zh-TW" altLang="en-US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145473" y="571547"/>
            <a:ext cx="1461938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altLang="zh-TW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2112419" y="770597"/>
            <a:ext cx="5736179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l"/>
            <a:r>
              <a:rPr lang="zh-TW" altLang="en-US" dirty="0"/>
              <a:t>轉帳功能</a:t>
            </a:r>
            <a:endParaRPr lang="zh-TW" altLang="en-US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145473" y="571547"/>
            <a:ext cx="1461938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1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can be the part of the presentation where you can introduce yourself, write your email…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7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7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consists of the process of designing and building a computer program to achieve a computer result or to perform a task</a:t>
            </a:r>
            <a:endParaRPr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477</Words>
  <Application>Microsoft Office PowerPoint</Application>
  <PresentationFormat>如螢幕大小 (16:9)</PresentationFormat>
  <Paragraphs>107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El Messiri</vt:lpstr>
      <vt:lpstr>Arial</vt:lpstr>
      <vt:lpstr>Baloo 2</vt:lpstr>
      <vt:lpstr>Actor</vt:lpstr>
      <vt:lpstr>Nunito</vt:lpstr>
      <vt:lpstr>Programming Language Master's Degree by Slidesgo</vt:lpstr>
      <vt:lpstr>簡易加密貨幣網站</vt:lpstr>
      <vt:lpstr>使用技術</vt:lpstr>
      <vt:lpstr>目錄</vt:lpstr>
      <vt:lpstr>登入以及註冊頁面</vt:lpstr>
      <vt:lpstr>市場行情</vt:lpstr>
      <vt:lpstr>交易功能</vt:lpstr>
      <vt:lpstr>轉帳功能</vt:lpstr>
      <vt:lpstr>Whoa!</vt:lpstr>
      <vt:lpstr>Introduction</vt:lpstr>
      <vt:lpstr>—Someone Famous</vt:lpstr>
      <vt:lpstr>The slide title goes here!</vt:lpstr>
      <vt:lpstr>Student learning</vt:lpstr>
      <vt:lpstr>Subjects </vt:lpstr>
      <vt:lpstr>Operating systems</vt:lpstr>
      <vt:lpstr>Concept</vt:lpstr>
      <vt:lpstr>A picture  always reinforces  the concept</vt:lpstr>
      <vt:lpstr>Our data</vt:lpstr>
      <vt:lpstr>Common programming language </vt:lpstr>
      <vt:lpstr>A picture is worth a thousand words</vt:lpstr>
      <vt:lpstr>Conclusion</vt:lpstr>
      <vt:lpstr>Programming languages</vt:lpstr>
      <vt:lpstr>Universities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簡易加密貨幣網站</dc:title>
  <dc:creator>user</dc:creator>
  <cp:lastModifiedBy>user</cp:lastModifiedBy>
  <cp:revision>5</cp:revision>
  <dcterms:modified xsi:type="dcterms:W3CDTF">2024-01-23T14:12:54Z</dcterms:modified>
</cp:coreProperties>
</file>