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56" r:id="rId5"/>
    <p:sldId id="262" r:id="rId6"/>
    <p:sldId id="267" r:id="rId7"/>
    <p:sldId id="278" r:id="rId8"/>
    <p:sldId id="279" r:id="rId9"/>
    <p:sldId id="28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3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9A2F7-3943-4E61-B166-82A7B439F3AE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0B4C0-21F7-4698-AC89-90BD4C6E93BB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0ef5312c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0ef5312c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0ef5312c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0ef5312c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3BE1-924B-4DDD-AA1D-681BC118B779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CFDB-CFCB-48B6-981F-E610FD3FC9E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3BE1-924B-4DDD-AA1D-681BC118B779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CFDB-CFCB-48B6-981F-E610FD3FC9E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3BE1-924B-4DDD-AA1D-681BC118B779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CFDB-CFCB-48B6-981F-E610FD3FC9E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3BE1-924B-4DDD-AA1D-681BC118B779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CFDB-CFCB-48B6-981F-E610FD3FC9E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3BE1-924B-4DDD-AA1D-681BC118B779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CFDB-CFCB-48B6-981F-E610FD3FC9E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3BE1-924B-4DDD-AA1D-681BC118B779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CFDB-CFCB-48B6-981F-E610FD3FC9E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3BE1-924B-4DDD-AA1D-681BC118B779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CFDB-CFCB-48B6-981F-E610FD3FC9E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3BE1-924B-4DDD-AA1D-681BC118B779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CFDB-CFCB-48B6-981F-E610FD3FC9E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3BE1-924B-4DDD-AA1D-681BC118B779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CFDB-CFCB-48B6-981F-E610FD3FC9E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3BE1-924B-4DDD-AA1D-681BC118B779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CFDB-CFCB-48B6-981F-E610FD3FC9E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3BE1-924B-4DDD-AA1D-681BC118B779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CFDB-CFCB-48B6-981F-E610FD3FC9E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63BE1-924B-4DDD-AA1D-681BC118B779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CFDB-CFCB-48B6-981F-E610FD3FC9E5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 title="Лого Куб Горизонтальный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634" y="110399"/>
            <a:ext cx="3288265" cy="1558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2" name="Google Shape;82;p16"/>
          <p:cNvSpPr txBox="1"/>
          <p:nvPr/>
        </p:nvSpPr>
        <p:spPr>
          <a:xfrm>
            <a:off x="71321" y="5406520"/>
            <a:ext cx="6565864" cy="1046400"/>
          </a:xfrm>
          <a:prstGeom prst="rect">
            <a:avLst/>
          </a:prstGeom>
          <a:solidFill>
            <a:schemeClr val="bg1">
              <a:lumMod val="95000"/>
              <a:alpha val="23000"/>
            </a:schemeClr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2600" dirty="0">
                <a:ln>
                  <a:solidFill>
                    <a:srgbClr val="0070C0">
                      <a:alpha val="0"/>
                    </a:srgbClr>
                  </a:solidFill>
                </a:ln>
                <a:solidFill>
                  <a:schemeClr val="dk1"/>
                </a:solidFill>
                <a:latin typeface="Times New Roman" panose="02020603050405020304" pitchFamily="18" charset="0"/>
                <a:ea typeface="Russo One"/>
                <a:cs typeface="Times New Roman" panose="02020603050405020304" pitchFamily="18" charset="0"/>
                <a:sym typeface="Russo One"/>
              </a:rPr>
              <a:t>Коротких Иван, 	обучающийся 7А класса МКОУ СОШ №3 п.Михайловка </a:t>
            </a:r>
            <a:endParaRPr sz="2600" dirty="0">
              <a:ln>
                <a:solidFill>
                  <a:srgbClr val="0070C0">
                    <a:alpha val="0"/>
                  </a:srgbClr>
                </a:solidFill>
              </a:ln>
              <a:solidFill>
                <a:schemeClr val="dk1"/>
              </a:solidFill>
              <a:latin typeface="Times New Roman" panose="02020603050405020304" pitchFamily="18" charset="0"/>
              <a:ea typeface="Russo One"/>
              <a:cs typeface="Times New Roman" panose="02020603050405020304" pitchFamily="18" charset="0"/>
              <a:sym typeface="Russo One"/>
            </a:endParaRPr>
          </a:p>
        </p:txBody>
      </p:sp>
      <p:pic>
        <p:nvPicPr>
          <p:cNvPr id="83" name="Google Shape;83;p16" title="Нац проекты России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938363" y="110399"/>
            <a:ext cx="1588501" cy="14447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4" name="Google Shape;84;p16" title="istock-1322517295_1000h563_f59.jpg"/>
          <p:cNvPicPr preferRelativeResize="0"/>
          <p:nvPr/>
        </p:nvPicPr>
        <p:blipFill rotWithShape="1">
          <a:blip r:embed="rId3"/>
          <a:srcRect l="15067"/>
          <a:stretch>
            <a:fillRect/>
          </a:stretch>
        </p:blipFill>
        <p:spPr>
          <a:xfrm>
            <a:off x="6686832" y="0"/>
            <a:ext cx="103456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131634" y="2009000"/>
            <a:ext cx="6359965" cy="305698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5400" dirty="0">
                <a:solidFill>
                  <a:srgbClr val="1C75BC"/>
                </a:solidFill>
                <a:latin typeface="Times New Roman" panose="02020603050405020304" pitchFamily="18" charset="0"/>
                <a:ea typeface="Russo One"/>
                <a:cs typeface="Times New Roman" panose="02020603050405020304" pitchFamily="18" charset="0"/>
                <a:sym typeface="Russo One"/>
              </a:rPr>
              <a:t>ТЕМА</a:t>
            </a:r>
            <a:br>
              <a:rPr lang="en-US" sz="6400" dirty="0"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rPr>
            </a:br>
            <a:r>
              <a:rPr lang="ru-RU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al Unicode MS" panose="020B0604020202020204" pitchFamily="34" charset="-128"/>
              </a:rPr>
              <a:t>Интерактивный веб-календарь  событий с системой добавления пользовательских праздников</a:t>
            </a:r>
            <a:r>
              <a:rPr lang="en-US" sz="2000" dirty="0">
                <a:solidFill>
                  <a:schemeClr val="lt1"/>
                </a:solidFill>
                <a:highlight>
                  <a:schemeClr val="lt1"/>
                </a:highlight>
              </a:rPr>
              <a:t>ㅤㅤ</a:t>
            </a:r>
            <a:endParaRPr sz="6400" dirty="0">
              <a:solidFill>
                <a:schemeClr val="lt1"/>
              </a:solidFill>
              <a:highlight>
                <a:schemeClr val="lt1"/>
              </a:highlight>
              <a:latin typeface="Russo One"/>
              <a:ea typeface="Russo One"/>
              <a:cs typeface="Russo One"/>
              <a:sym typeface="Russo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5820" y="1524000"/>
            <a:ext cx="11687503" cy="5110655"/>
          </a:xfrm>
          <a:solidFill>
            <a:schemeClr val="bg1">
              <a:alpha val="86000"/>
            </a:schemeClr>
          </a:solidFill>
          <a:ln w="3810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/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ru-RU" sz="2800" b="1" u="sng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r>
              <a:rPr lang="ru-RU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работы заключается в том, что заинтересованные люди получают</a:t>
            </a:r>
            <a:r>
              <a:rPr lang="ru-RU" sz="2800" spc="-25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простой и удобный веб-календарь на Python, позволяющий легко добавлять и управлять событиями, а также создавать свои праздники.</a:t>
            </a:r>
            <a:r>
              <a:rPr lang="ru-RU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b="1" u="sng" spc="-25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Целью проекта</a:t>
            </a:r>
            <a:r>
              <a:rPr lang="ru-RU" sz="2800" u="sng" spc="-25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spc="-25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является создание простого и удобного веб-календарь на Python, который поможет пользователям планировать события и добавлять свои праздники, улучшая организацию времени.</a:t>
            </a:r>
            <a:b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b="1" u="sng" spc="-25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Задачи проекта</a:t>
            </a:r>
            <a:r>
              <a:rPr lang="ru-RU" sz="2800" spc="-25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изучить основы Python, разработать интерфейс календаря, реализовать функции добавления, редактирования и удаления событий, а также создать систему пользовательских праздников.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20168" y="223345"/>
            <a:ext cx="401039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5400" b="1" kern="0" dirty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sz="5400" b="1" kern="0" dirty="0">
              <a:ln w="0">
                <a:solidFill>
                  <a:schemeClr val="accent1">
                    <a:lumMod val="50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5820" y="1524000"/>
            <a:ext cx="11687503" cy="5110655"/>
          </a:xfrm>
          <a:solidFill>
            <a:schemeClr val="bg1">
              <a:alpha val="86000"/>
            </a:schemeClr>
          </a:solidFill>
          <a:ln w="3810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/>
          <a:p>
            <a:pPr algn="l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800" b="1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ru-RU" sz="3200" b="1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 информации</a:t>
            </a:r>
            <a:br>
              <a:rPr lang="ru-RU" sz="2800" b="1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b="1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Структура данных</a:t>
            </a:r>
            <a:r>
              <a:rPr lang="ru-RU" sz="2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2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Интерфейс пользователя.</a:t>
            </a:r>
            <a:b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Алгоритмы обработки данных.</a:t>
            </a:r>
            <a:b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Безопасность и приватность. 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168" y="223345"/>
            <a:ext cx="12313570" cy="923330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5400" b="1" kern="0" dirty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Теоретическое обоснование проекта</a:t>
            </a:r>
            <a:endParaRPr lang="ru-RU" sz="5400" b="1" kern="0" dirty="0">
              <a:ln w="0">
                <a:solidFill>
                  <a:schemeClr val="accent1">
                    <a:lumMod val="50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5820" y="1524000"/>
            <a:ext cx="11687503" cy="5110655"/>
          </a:xfrm>
          <a:solidFill>
            <a:schemeClr val="bg1">
              <a:alpha val="86000"/>
            </a:schemeClr>
          </a:solidFill>
          <a:ln w="3810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/>
          <a:p>
            <a:pPr algn="l">
              <a:lnSpc>
                <a:spcPct val="150000"/>
              </a:lnSpc>
              <a:spcBef>
                <a:spcPts val="1920"/>
              </a:spcBef>
              <a:spcAft>
                <a:spcPts val="1440"/>
              </a:spcAft>
            </a:pP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1: Установка Python</a:t>
            </a:r>
            <a:b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2: Установка необходимых библиотек</a:t>
            </a:r>
            <a:b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3: Создание файла с кодом</a:t>
            </a:r>
            <a:b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4: Запуск приложения</a:t>
            </a:r>
            <a:b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5: Использование приложения</a:t>
            </a:r>
            <a:endParaRPr lang="ru-RU" sz="3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168" y="223345"/>
            <a:ext cx="12313570" cy="1753235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5400" b="1" ker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>
                <a:sym typeface="+mn-ea"/>
              </a:rPr>
              <a:t>Практическое описание проекта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889" y="1072056"/>
            <a:ext cx="11908221" cy="5636172"/>
          </a:xfrm>
          <a:solidFill>
            <a:schemeClr val="bg1">
              <a:alpha val="86000"/>
            </a:schemeClr>
          </a:solidFill>
          <a:ln w="3810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/>
          <a:p>
            <a:pPr lvl="1" algn="l">
              <a:lnSpc>
                <a:spcPct val="135000"/>
              </a:lnSpc>
              <a:spcAft>
                <a:spcPts val="1440"/>
              </a:spcAft>
              <a:buSzPts val="1000"/>
              <a:tabLst>
                <a:tab pos="914400" algn="l"/>
              </a:tabLst>
            </a:pPr>
            <a: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Расширение функционала</a:t>
            </a:r>
            <a:br>
              <a:rPr lang="ru-RU" sz="2800" b="1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800" b="1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Улучшение интерфейса</a:t>
            </a:r>
            <a:b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Поддержка многопользовательской среды</a:t>
            </a:r>
            <a:b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Мобильная версия</a:t>
            </a:r>
            <a:b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Интеграция с социальными сетями</a:t>
            </a:r>
            <a:b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Аналитические инструменты</a:t>
            </a:r>
            <a:b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Эти перспективы позволят превратить начальный проект в полноценное многофункциональное приложение, востребованное широким кругом пользователей.</a:t>
            </a:r>
            <a:b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86" y="0"/>
            <a:ext cx="12313570" cy="706540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5400" b="1" ker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4000" dirty="0">
                <a:effectLst/>
              </a:rPr>
              <a:t>Перспективы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effectLst/>
              </a:rPr>
              <a:t>развития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effectLst/>
              </a:rPr>
              <a:t>проекта</a:t>
            </a:r>
            <a:endParaRPr lang="ru-RU" sz="4000" dirty="0"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889" y="882869"/>
            <a:ext cx="11908221" cy="5825359"/>
          </a:xfrm>
          <a:solidFill>
            <a:schemeClr val="bg1">
              <a:alpha val="86000"/>
            </a:schemeClr>
          </a:solidFill>
          <a:ln w="3810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/>
          <a:p>
            <a:pPr lvl="1" algn="l">
              <a:lnSpc>
                <a:spcPct val="135000"/>
              </a:lnSpc>
              <a:spcAft>
                <a:spcPts val="1440"/>
              </a:spcAft>
              <a:buSzPts val="1000"/>
              <a:tabLst>
                <a:tab pos="914400" algn="l"/>
              </a:tabLst>
            </a:pPr>
            <a:r>
              <a:rPr lang="ru-RU" sz="25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ru-RU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создана простая, но функциональная программа на языке Python</a:t>
            </a:r>
            <a:br>
              <a:rPr lang="ru-RU" sz="2500" b="1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500" b="1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ru-RU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углубление знаний в области программирования</a:t>
            </a:r>
            <a:br>
              <a:rPr lang="ru-RU" sz="25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5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ru-RU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освоение работы с графическим интерфейсом и базами данных, а также развитие навыков самостоятельного решения задач</a:t>
            </a:r>
            <a:br>
              <a:rPr lang="ru-RU" sz="25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5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ru-RU" sz="25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созданное</a:t>
            </a:r>
            <a:r>
              <a:rPr lang="ru-RU" sz="25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приложение обладает основными функциями, необходимыми для эффективного планирования времени</a:t>
            </a:r>
            <a:br>
              <a:rPr lang="ru-RU" sz="25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5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ru-RU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познакомился с процессом разработки программного обеспечения от идеи до готового продукта</a:t>
            </a:r>
            <a:br>
              <a:rPr lang="ru-RU" sz="25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5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ru-RU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проект имеет хорошие перспективы для дальнейшего развития</a:t>
            </a:r>
            <a:br>
              <a:rPr lang="ru-RU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</a:t>
            </a:r>
            <a:r>
              <a:rPr lang="ru-RU" sz="2500" dirty="0">
                <a:latin typeface="Times New Roman" panose="02020603050405020304" pitchFamily="18" charset="0"/>
              </a:rPr>
              <a:t>выполнение данного проекта стало важным этапом в моем обучении программированию и позволило получить ценные навыки</a:t>
            </a:r>
            <a:endParaRPr lang="ru-RU" sz="2500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86" y="0"/>
            <a:ext cx="12313570" cy="743473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5400" b="1" ker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>
              <a:lnSpc>
                <a:spcPct val="115000"/>
              </a:lnSpc>
              <a:spcBef>
                <a:spcPts val="2400"/>
              </a:spcBef>
            </a:pPr>
            <a:r>
              <a:rPr lang="ru-RU" sz="4000" dirty="0">
                <a:effectLst/>
              </a:rPr>
              <a:t>Заключение</a:t>
            </a:r>
            <a:endParaRPr lang="ru-RU" sz="4000" dirty="0"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 title="Лого Куб Горизонтальный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49901" y="110400"/>
            <a:ext cx="4874044" cy="2285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3" name="Google Shape;83;p16" title="Нац проекты России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620002" y="110400"/>
            <a:ext cx="4445877" cy="2285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5" name="Google Shape;85;p16"/>
          <p:cNvSpPr txBox="1"/>
          <p:nvPr/>
        </p:nvSpPr>
        <p:spPr>
          <a:xfrm>
            <a:off x="325823" y="3312099"/>
            <a:ext cx="7294179" cy="328115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endParaRPr lang="ru-RU" dirty="0">
              <a:solidFill>
                <a:srgbClr val="1C75BC"/>
              </a:solidFill>
              <a:latin typeface="Times New Roman" panose="02020603050405020304" pitchFamily="18" charset="0"/>
              <a:ea typeface="Russo One"/>
              <a:cs typeface="Times New Roman" panose="02020603050405020304" pitchFamily="18" charset="0"/>
              <a:sym typeface="Russo One"/>
            </a:endParaRPr>
          </a:p>
          <a:p>
            <a:pPr algn="ctr">
              <a:lnSpc>
                <a:spcPct val="115000"/>
              </a:lnSpc>
            </a:pPr>
            <a:r>
              <a:rPr lang="ru-RU" sz="6400" dirty="0">
                <a:solidFill>
                  <a:srgbClr val="1C75BC"/>
                </a:solidFill>
                <a:latin typeface="Times New Roman" panose="02020603050405020304" pitchFamily="18" charset="0"/>
                <a:ea typeface="Russo One"/>
                <a:cs typeface="Times New Roman" panose="02020603050405020304" pitchFamily="18" charset="0"/>
                <a:sym typeface="Russo One"/>
              </a:rPr>
              <a:t>СПАСИБО ЗА ВНИМАНИЕ</a:t>
            </a:r>
            <a:endParaRPr sz="6400" dirty="0">
              <a:solidFill>
                <a:schemeClr val="lt1"/>
              </a:solidFill>
              <a:highlight>
                <a:schemeClr val="lt1"/>
              </a:highlight>
              <a:latin typeface="Times New Roman" panose="02020603050405020304" pitchFamily="18" charset="0"/>
              <a:ea typeface="Russo One"/>
              <a:cs typeface="Times New Roman" panose="02020603050405020304" pitchFamily="18" charset="0"/>
              <a:sym typeface="Russo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2101</Words>
  <Application>WPS Presentation</Application>
  <PresentationFormat>Широкоэкранный</PresentationFormat>
  <Paragraphs>27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SimSun</vt:lpstr>
      <vt:lpstr>Wingdings</vt:lpstr>
      <vt:lpstr>Times New Roman</vt:lpstr>
      <vt:lpstr>Russo One</vt:lpstr>
      <vt:lpstr>Segoe Print</vt:lpstr>
      <vt:lpstr>Arial Unicode MS</vt:lpstr>
      <vt:lpstr>Calibri</vt:lpstr>
      <vt:lpstr>Calibri Light</vt:lpstr>
      <vt:lpstr>Segoe UI Emoji</vt:lpstr>
      <vt:lpstr>BatangChe</vt:lpstr>
      <vt:lpstr>Microsoft YaHei</vt:lpstr>
      <vt:lpstr>Arial Unicode MS</vt:lpstr>
      <vt:lpstr>Тема Office</vt:lpstr>
      <vt:lpstr>PowerPoint 演示文稿</vt:lpstr>
      <vt:lpstr>Актуальность работы заключается в том, что заинтересованные люди получают простой и удобный веб-календарь на Python, позволяющий легко добавлять и управлять событиями, а также создавать свои праздники.  Целью проекта является создание простого и удобного веб-календарь на Python, который поможет пользователям планировать события и добавлять свои праздники, улучшая организацию времени. Задачи проекта: изучить основы Python, разработать интерфейс календаря, реализовать функции добавления, редактирования и удаления событий, а также создать систему пользовательских праздников.</vt:lpstr>
      <vt:lpstr>                                                   Анализ информации - Структура данных. - Интерфейс пользователя. - Алгоритмы обработки данных. - Безопасность и приватность. </vt:lpstr>
      <vt:lpstr>1: Установка Python 2: Установка необходимых библиотек 3: Создание файла с кодом 4: Запуск приложения 5: Использование приложения</vt:lpstr>
      <vt:lpstr> - Расширение функционала  - Улучшение интерфейса  - Поддержка многопользовательской среды  - Мобильная версия  - Интеграция с социальными сетями  - Аналитические инструменты           Эти перспективы позволят превратить начальный проект в полноценное многофункциональное приложение, востребованное широким кругом пользователей. </vt:lpstr>
      <vt:lpstr> - создана простая, но функциональная программа на языке Python  - углубление знаний в области программирования  - освоение работы с графическим интерфейсом и базами данных, а также развитие навыков самостоятельного решения задач  - созданное приложение обладает основными функциями, необходимыми для эффективного планирования времени  - познакомился с процессом разработки программного обеспечения от идеи до готового продукта  - проект имеет хорошие перспективы для дальнейшего развития  - выполнение данного проекта стало важным этапом в моем обучении программированию и позволило получить ценные навыки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Наталья Маркина</dc:creator>
  <cp:lastModifiedBy>Маркина</cp:lastModifiedBy>
  <cp:revision>64</cp:revision>
  <dcterms:created xsi:type="dcterms:W3CDTF">2025-03-26T14:06:00Z</dcterms:created>
  <dcterms:modified xsi:type="dcterms:W3CDTF">2025-03-27T07:31:19Z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AE1AD64A7F8B431A95B1D2AB34535263_13</vt:lpwstr>
  </property>
  <property fmtid="{D5CDD505-2E9C-101B-9397-08002B2CF9AE}" pid="3" name="KSOProductBuildVer">
    <vt:lpwstr>1049-12.2.0.20326</vt:lpwstr>
  </property>
</Properties>
</file>