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56" r:id="rId3"/>
    <p:sldId id="262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9A2F7-3943-4E61-B166-82A7B439F3AE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0B4C0-21F7-4698-AC89-90BD4C6E9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8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0ef5312c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0ef5312c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0ef5312c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0ef5312c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4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E796B-9040-4410-8B00-CDED1A072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AC0168-7966-4482-B5F2-A4C01AFF2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3D0AB-0BFA-4F9D-89F3-233B7AB5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95D37-B2E5-4541-ABC4-20EFE754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E2AD49-717B-4B29-A3C7-161FB10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23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43F63-9D84-4F31-8733-FA208422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C119F1-3DED-4725-AC70-5F43CD3E4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EF6BFE-E04B-4A48-82EA-9F14EAE7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968EC6-F105-4719-B747-76498FB9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E2FED3-6713-4E22-B852-9F471165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8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59F3BF-8007-46EB-A9F1-6B8E7B0F9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5CB465-3419-4496-890F-1F6BFE61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B51398-539F-4785-BD99-2A6BF483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A0C074-4A76-466B-9A5F-45E52B3B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7276B-910F-4DCD-976F-0B9D4E9D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66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8415B-0DF2-473F-ADD4-02EAF009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0851C-F0C5-45DE-8B21-726A78A5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0D359-BD81-4F28-A78B-FD6B9262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48537-47EF-447B-8C38-0E987140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EEC518-579A-45CC-870D-E55AB32A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EBD3C-9584-43AB-8420-51ACF50E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D4C253-8BB0-4716-941A-7324F0498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5852D-6C12-4DEA-A7E2-B16D175E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242C21-8434-4460-AF89-69432B7C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69A744-C361-4D3C-A234-0F0942A7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3984-552A-4BC6-9F8E-CBDE3390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36E21-586E-4C57-902F-E9A31B769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99F09-4D94-419C-BC9F-F5D4B3CF5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2C919D-A492-4483-A7A0-4FD729A7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BFE1CC-6372-490D-A127-BEE8E78E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83EC53-1953-4A14-A84E-AC1FEE63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8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36825-AFDD-457A-9F8B-88AA5252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E221E1-2ED9-4F2F-80C0-51B5861E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888A13-B75B-4F34-8B9E-11541E6D5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42FE63-0C05-4007-B636-9A9D58197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25FFD7-4F77-4515-A706-03F31EADB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301796-2FA0-49DB-80E9-68CC69C5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4CC351-A776-4793-A23C-2BBABF4D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190406-445B-4C19-80D4-CF47909F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1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034B1-04A3-4BCC-AC55-0AA87644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3771BC-73C8-464D-95A7-9BF7E185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29AAE8-1521-401D-B64B-C5FD954A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D28792-D799-47E8-A6DE-B9A90F1F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91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FAAC2F-614D-4C22-B1D2-C5871EF7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96698B-691E-455F-AA47-B1590281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80841F-997E-4C85-B6DD-EA5F934D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79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6D61D-81F3-45D9-A51C-6F918B79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EDB76-98AB-4F91-BE09-A9599A4E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477882-2F85-42D7-8187-3C5A1D027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3A99D9-F879-4962-BDB3-D6F00EF3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B3E3A-1376-45AF-B7D0-FC9A9475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6BB942-2D51-40E3-8241-7F796A00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8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43741-E74D-4EE7-830E-6E33289C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EAAF69-59B7-4841-A69A-A562AFDC5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E8EEB7-230F-4137-9289-6482313B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4E1503-762E-4A94-838C-8A104A03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800F54-560B-41F8-8084-2DE18335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E61562-0480-4001-9D70-1025A52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7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A2A08-C39A-45C4-8647-234AEAF1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0CFF7F-7097-4B9D-BF47-8A5EDCC8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2A611-F554-48E0-963D-51D3BFCB5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E32F-B1BC-4B73-9F69-49BC6B398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127E39-29FE-439F-B6A5-F3B9FF89A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7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 title="Лого Куб Горизонтальный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34" y="110399"/>
            <a:ext cx="3288265" cy="1558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2" name="Google Shape;82;p16"/>
          <p:cNvSpPr txBox="1"/>
          <p:nvPr/>
        </p:nvSpPr>
        <p:spPr>
          <a:xfrm>
            <a:off x="71321" y="5406520"/>
            <a:ext cx="6565864" cy="1046400"/>
          </a:xfrm>
          <a:prstGeom prst="rect">
            <a:avLst/>
          </a:prstGeom>
          <a:solidFill>
            <a:schemeClr val="bg1">
              <a:lumMod val="95000"/>
              <a:alpha val="23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600" dirty="0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Russo One"/>
                <a:cs typeface="Times New Roman" panose="02020603050405020304" pitchFamily="18" charset="0"/>
                <a:sym typeface="Russo One"/>
              </a:rPr>
              <a:t>Коротких Иван, 	обучающийся 7А класса МКОУ СОШ №3 п.Михайловка </a:t>
            </a:r>
            <a:endParaRPr sz="2600" dirty="0">
              <a:ln>
                <a:solidFill>
                  <a:srgbClr val="0070C0">
                    <a:alpha val="0"/>
                  </a:srgbClr>
                </a:solidFill>
              </a:ln>
              <a:solidFill>
                <a:schemeClr val="dk1"/>
              </a:solidFill>
              <a:latin typeface="Times New Roman" panose="02020603050405020304" pitchFamily="18" charset="0"/>
              <a:ea typeface="Russo One"/>
              <a:cs typeface="Times New Roman" panose="02020603050405020304" pitchFamily="18" charset="0"/>
              <a:sym typeface="Russo One"/>
            </a:endParaRPr>
          </a:p>
        </p:txBody>
      </p:sp>
      <p:pic>
        <p:nvPicPr>
          <p:cNvPr id="83" name="Google Shape;83;p16" title="Нац проекты России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363" y="110399"/>
            <a:ext cx="1588501" cy="1444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4" name="Google Shape;84;p16" title="istock-1322517295_1000h563_f59.jpg"/>
          <p:cNvPicPr preferRelativeResize="0"/>
          <p:nvPr/>
        </p:nvPicPr>
        <p:blipFill rotWithShape="1">
          <a:blip r:embed="rId5">
            <a:alphaModFix/>
          </a:blip>
          <a:srcRect l="15067"/>
          <a:stretch/>
        </p:blipFill>
        <p:spPr>
          <a:xfrm>
            <a:off x="6686832" y="0"/>
            <a:ext cx="103456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31634" y="2009000"/>
            <a:ext cx="6359965" cy="30569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ru" sz="5400" dirty="0">
                <a:solidFill>
                  <a:srgbClr val="1C75BC"/>
                </a:solidFill>
                <a:latin typeface="Times New Roman" panose="02020603050405020304" pitchFamily="18" charset="0"/>
                <a:ea typeface="Russo One"/>
                <a:cs typeface="Times New Roman" panose="02020603050405020304" pitchFamily="18" charset="0"/>
                <a:sym typeface="Russo One"/>
              </a:rPr>
              <a:t>ТЕМА</a:t>
            </a:r>
            <a:br>
              <a:rPr lang="ru" sz="6400" dirty="0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rPr>
            </a:br>
            <a:r>
              <a:rPr lang="ru-RU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8"/>
              </a:rPr>
              <a:t>Интерактивный веб-календарь  событий с системой добавления пользовательских праздников</a:t>
            </a:r>
            <a:r>
              <a:rPr lang="ru" sz="2000" dirty="0">
                <a:solidFill>
                  <a:schemeClr val="lt1"/>
                </a:solidFill>
                <a:highlight>
                  <a:schemeClr val="lt1"/>
                </a:highlight>
              </a:rPr>
              <a:t>ㅤㅤ</a:t>
            </a:r>
            <a:endParaRPr sz="6400" dirty="0">
              <a:solidFill>
                <a:schemeClr val="lt1"/>
              </a:solidFill>
              <a:highlight>
                <a:schemeClr val="lt1"/>
              </a:highlight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50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Определяем словарь </a:t>
            </a:r>
            <a:r>
              <a:rPr lang="ru-RU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holidays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Словарь, в котором ключами являются названия праздников, а значениями — соответствующие даты, заданные с помощью 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Функция для отображения календаря с праздниками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display_calendar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st.header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("Календарь праздников")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datetime.now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3546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40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Объявляем функцию 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display_calendar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кнопку с иконкой солнца (</a:t>
            </a:r>
            <a:r>
              <a:rPr lang="ru-RU" sz="2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☀️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пользователь нажимает на кнопку, показываем сообщение об успехе.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Функция для добавления собственных праздников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add_holiday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st.header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("Добавить свой праздник")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holiday_name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st.text_input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название праздника")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st.date_input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("Выберите дату праздника",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datetime.now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 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5413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40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Итерируем по праздникам: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элементы в словаре 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дата праздника не меньше текущей даты.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дата удовлетворяет условию, отображаем название праздника и его дату в формате "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дд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-мм-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гггг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st.button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ru-RU" sz="2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☀️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st.success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f"Вы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нажали на иконку праздника: {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}") 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1958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40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Добавляем кнопку для праздника: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элементы в словаре 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дата праздника не меньше текущей даты.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дата удовлетворяет условию, отображаем название праздника и его дату в формате "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дд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-мм-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гггг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st.button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ru-RU" sz="2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☀️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st.success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f"Вы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нажали на иконку праздника: {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}") 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252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30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Функция для добавления праздников: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 для раздела добавления праздников.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holiday_name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получает ввод названия праздника.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ввод даты с предустановленным значением текущей даты.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st.button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"): if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holiday_name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holiday_date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holidays[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holiday_name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holiday_date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st.success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(f"{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holiday_name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 на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holiday_date.strftime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('%d-%m-%Y')}") else: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st.error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Пожалуйста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заполните все поля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7930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07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кнопка "Добавить" нажата, проверяем, заполнены ли поля.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да, добавляем новый праздник в словарь и показываем сообщение об успешном добавлении.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нет, выводим сообщение об ошибке.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Функция для создания расписания с уведомлениями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schedule_events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st.header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("Создать расписание мероприятий")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event_name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st.text_input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название мероприятия")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event_date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st.date_input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("Выберите дату мероприятия",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datetime.now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notify_time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st.time_input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("Выберите время уведомления",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datetime.now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 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0037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30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 для раздела с расписанием мероприятий.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Получаем ввод названия мероприятия, даты и времени уведомления.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st.button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("Добавить мероприятие"):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event_name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st.success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(f"{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event_name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 добавлено на {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event_date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 в {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notify_time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}. Уведомление будет отправлено.") # Здесь можно добавить логику для отправки уведомлений (например, с помощью библиотеки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6198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072056"/>
            <a:ext cx="11908221" cy="5636172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35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Расширение функционала</a:t>
            </a:r>
            <a:br>
              <a:rPr lang="ru-RU" sz="28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интерфейса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Поддержка многопользовательской среды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Мобильная версия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Интеграция с социальными сетями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Аналитические инструменты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Эти перспективы позволят превратить начальный проект в полноценное многофункциональное приложение, востребованное широким кругом пользователей.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70654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000" dirty="0">
                <a:effectLst/>
              </a:rPr>
              <a:t>Перспективы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</a:rPr>
              <a:t>развития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</a:rPr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18288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882869"/>
            <a:ext cx="11908221" cy="5825359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35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создана простая, но функциональная программа на языке Python</a:t>
            </a:r>
            <a:br>
              <a:rPr lang="ru-RU" sz="25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5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углубление знаний в области программирования</a:t>
            </a:r>
            <a:b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освоение работы с графическим интерфейсом и базами данных, а также развитие навыков самостоятельного решения задач</a:t>
            </a:r>
            <a:b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созданное</a:t>
            </a:r>
            <a: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приложение обладает основными функциями, необходимыми для эффективного планирования времени</a:t>
            </a:r>
            <a:b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познакомился с процессом разработки программного обеспечения от идеи до готового продукта</a:t>
            </a:r>
            <a:b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5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 имеет хорошие перспективы для дальнейшего развития</a:t>
            </a:r>
            <a:b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RU" sz="2500" dirty="0">
                <a:latin typeface="Times New Roman" panose="02020603050405020304" pitchFamily="18" charset="0"/>
              </a:rPr>
              <a:t>выполнение данного проекта стало важным этапом в моем обучении программированию и позволило получить ценные навыки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743473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ru-RU" sz="4000" dirty="0">
                <a:effectLst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83209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 title="Лого Куб Горизонтальный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01" y="110400"/>
            <a:ext cx="4874044" cy="2285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3" name="Google Shape;83;p16" title="Нац проекты России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2" y="110400"/>
            <a:ext cx="4445877" cy="2285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5" name="Google Shape;85;p16"/>
          <p:cNvSpPr txBox="1"/>
          <p:nvPr/>
        </p:nvSpPr>
        <p:spPr>
          <a:xfrm>
            <a:off x="325823" y="3312099"/>
            <a:ext cx="7294179" cy="328115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endParaRPr lang="ru-RU" dirty="0">
              <a:solidFill>
                <a:srgbClr val="1C75BC"/>
              </a:solidFill>
              <a:latin typeface="Times New Roman" panose="02020603050405020304" pitchFamily="18" charset="0"/>
              <a:ea typeface="Russo One"/>
              <a:cs typeface="Times New Roman" panose="02020603050405020304" pitchFamily="18" charset="0"/>
              <a:sym typeface="Russo One"/>
            </a:endParaRPr>
          </a:p>
          <a:p>
            <a:pPr algn="ctr">
              <a:lnSpc>
                <a:spcPct val="115000"/>
              </a:lnSpc>
            </a:pPr>
            <a:r>
              <a:rPr lang="ru-RU" sz="6400" dirty="0">
                <a:solidFill>
                  <a:srgbClr val="1C75BC"/>
                </a:solidFill>
                <a:latin typeface="Times New Roman" panose="02020603050405020304" pitchFamily="18" charset="0"/>
                <a:ea typeface="Russo One"/>
                <a:cs typeface="Times New Roman" panose="02020603050405020304" pitchFamily="18" charset="0"/>
                <a:sym typeface="Russo One"/>
              </a:rPr>
              <a:t>СПАСИБО ЗА ВНИМАНИЕ</a:t>
            </a:r>
            <a:endParaRPr sz="6400" dirty="0">
              <a:solidFill>
                <a:schemeClr val="lt1"/>
              </a:solidFill>
              <a:highlight>
                <a:schemeClr val="lt1"/>
              </a:highlight>
              <a:latin typeface="Times New Roman" panose="02020603050405020304" pitchFamily="18" charset="0"/>
              <a:ea typeface="Russo One"/>
              <a:cs typeface="Times New Roman" panose="02020603050405020304" pitchFamily="18" charset="0"/>
              <a:sym typeface="Russo One"/>
            </a:endParaRPr>
          </a:p>
        </p:txBody>
      </p:sp>
    </p:spTree>
    <p:extLst>
      <p:ext uri="{BB962C8B-B14F-4D97-AF65-F5344CB8AC3E}">
        <p14:creationId xmlns:p14="http://schemas.microsoft.com/office/powerpoint/2010/main" val="282358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524000"/>
            <a:ext cx="11687503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ru-RU" sz="2800" b="1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работы заключается в том, что заинтересованные люди получают</a:t>
            </a:r>
            <a:r>
              <a:rPr lang="ru-RU" sz="2800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простой и удобный веб-календарь на Python, позволяющий легко добавлять и управлять событиями, а также создавать свои праздники.</a:t>
            </a:r>
            <a:r>
              <a:rPr lang="ru-RU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u="sng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Целью проекта</a:t>
            </a:r>
            <a:r>
              <a:rPr lang="ru-RU" sz="2800" u="sng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является создание простого и удобного веб-календарь на Python, который поможет пользователям планировать события и добавлять свои праздники, улучшая организацию времени.</a:t>
            </a:r>
            <a:b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u="sng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 проекта</a:t>
            </a:r>
            <a:r>
              <a:rPr lang="ru-RU" sz="2800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изучить основы Python, разработать интерфейс календаря, реализовать функции добавления, редактирования и удаления событий, а также создать систему пользовательских праздников.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0168" y="223345"/>
            <a:ext cx="401039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5400" b="1" kern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5400" b="1" kern="0" dirty="0">
              <a:ln w="0">
                <a:solidFill>
                  <a:schemeClr val="accent1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8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524000"/>
            <a:ext cx="11687503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algn="l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ru-RU" sz="32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информации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данных</a:t>
            </a:r>
            <a: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пользователя.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Алгоритмы обработки данных.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Безопасность и приватность. 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0168" y="223345"/>
            <a:ext cx="12313570" cy="92333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5400" b="1" kern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Теоретическое обоснование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6634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524000"/>
            <a:ext cx="11687503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algn="l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ru-RU" sz="32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информации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данных</a:t>
            </a:r>
            <a: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пользователя.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Алгоритмы обработки данных.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Безопасность и приватность. 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0168" y="223345"/>
            <a:ext cx="12313570" cy="1189493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Практическое 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53514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524000"/>
            <a:ext cx="11687503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algn="l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ru-RU" sz="32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информации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данных</a:t>
            </a:r>
            <a: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пользователя.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Алгоритмы обработки данных.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Безопасность и приватность. 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0168" y="223345"/>
            <a:ext cx="12313570" cy="1189493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Практическое 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67299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524000"/>
            <a:ext cx="11687503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1920"/>
              </a:spcBef>
              <a:spcAft>
                <a:spcPts val="144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 Установка Python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2: Установка необходимых библиотек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3: Создание файла с кодом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4: Запуск приложения</a:t>
            </a:r>
            <a:b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5: Использование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0168" y="223345"/>
            <a:ext cx="12313570" cy="1189493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Практическое 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3502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524000"/>
            <a:ext cx="11687503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marL="457200" lvl="1" algn="l">
              <a:lnSpc>
                <a:spcPct val="107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 библиотек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Импортируются библиотеки для работы с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датами и изображениями.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 праздников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Содержит названия и даты праздников.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display_calendar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Отображает ближайшие праздники.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add_holiday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Позволяет пользователю добавить свой праздник.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schedule_events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Позволяет создать расписание мероприятий с уведомлениями.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часть приложения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Выводит заголовок и вызывает функции для отображения календаря и добавления мероприятий.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0168" y="223345"/>
            <a:ext cx="12313570" cy="92333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just">
              <a:spcBef>
                <a:spcPts val="1920"/>
              </a:spcBef>
              <a:spcAft>
                <a:spcPts val="1440"/>
              </a:spcAft>
            </a:pPr>
            <a:r>
              <a:rPr lang="ru-RU" dirty="0"/>
              <a:t>Объяснение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00293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0" algn="l">
              <a:lnSpc>
                <a:spcPct val="150000"/>
              </a:lnSpc>
              <a:spcAft>
                <a:spcPts val="1440"/>
              </a:spcAf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Импортируем библиотеки: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для создания веб-приложений на Python.</a:t>
            </a:r>
            <a:b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 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timedelta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модули для работы с датами и временем.</a:t>
            </a:r>
            <a:b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 (Python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Imaging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Library) —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для обработки изображений (она здесь не используется, но импортирована).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—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модуль для взаимодействия с операционной системой (также импортирован, но не используется).</a:t>
            </a:r>
            <a:endParaRPr lang="ru-RU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3401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algn="l">
              <a:lnSpc>
                <a:spcPts val="3500"/>
              </a:lnSpc>
              <a:spcAft>
                <a:spcPts val="1440"/>
              </a:spcAf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Импортируем библиотеки: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библиотека для создания веб-приложений на Python.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ru-RU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 </a:t>
            </a:r>
            <a:r>
              <a:rPr lang="ru-RU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timedelta</a:t>
            </a:r>
            <a:r>
              <a:rPr lang="ru-RU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модули для работы с датами и временем.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(Python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Imaging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Library) — библиотека для обработки изображений (она здесь не используется, но импортирована).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— модуль для взаимодействия с операционной системой (также импортирован, но не используется).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800" dirty="0">
                <a:latin typeface="Times New Roman" panose="02020603050405020304" pitchFamily="18" charset="0"/>
              </a:rPr>
              <a:t># Создаем список праздников </a:t>
            </a:r>
            <a:r>
              <a:rPr lang="ru-RU" sz="2800" dirty="0" err="1">
                <a:latin typeface="Times New Roman" panose="02020603050405020304" pitchFamily="18" charset="0"/>
              </a:rPr>
              <a:t>holidays</a:t>
            </a:r>
            <a:r>
              <a:rPr lang="ru-RU" sz="2800" dirty="0">
                <a:latin typeface="Times New Roman" panose="02020603050405020304" pitchFamily="18" charset="0"/>
              </a:rPr>
              <a:t> = { "Новогодние праздники": </a:t>
            </a:r>
            <a:r>
              <a:rPr lang="ru-RU" sz="2800" dirty="0" err="1">
                <a:latin typeface="Times New Roman" panose="02020603050405020304" pitchFamily="18" charset="0"/>
              </a:rPr>
              <a:t>datetime</a:t>
            </a:r>
            <a:r>
              <a:rPr lang="ru-RU" sz="2800" dirty="0">
                <a:latin typeface="Times New Roman" panose="02020603050405020304" pitchFamily="18" charset="0"/>
              </a:rPr>
              <a:t>(2023, 12, 31), "Рождество": </a:t>
            </a:r>
            <a:r>
              <a:rPr lang="ru-RU" sz="2800" dirty="0" err="1">
                <a:latin typeface="Times New Roman" panose="02020603050405020304" pitchFamily="18" charset="0"/>
              </a:rPr>
              <a:t>datetime</a:t>
            </a:r>
            <a:r>
              <a:rPr lang="ru-RU" sz="2800" dirty="0">
                <a:latin typeface="Times New Roman" panose="02020603050405020304" pitchFamily="18" charset="0"/>
              </a:rPr>
              <a:t>(2024, 1, 7), "Международный женский день": </a:t>
            </a:r>
            <a:r>
              <a:rPr lang="ru-RU" sz="2800" dirty="0" err="1">
                <a:latin typeface="Times New Roman" panose="02020603050405020304" pitchFamily="18" charset="0"/>
              </a:rPr>
              <a:t>datetime</a:t>
            </a:r>
            <a:r>
              <a:rPr lang="ru-RU" sz="2800" dirty="0">
                <a:latin typeface="Times New Roman" panose="02020603050405020304" pitchFamily="18" charset="0"/>
              </a:rPr>
              <a:t>(2024, 3, 8), } </a:t>
            </a:r>
            <a:br>
              <a:rPr lang="ru-RU" sz="2200" dirty="0">
                <a:latin typeface="Times New Roman" panose="02020603050405020304" pitchFamily="18" charset="0"/>
              </a:rPr>
            </a:br>
            <a:endParaRPr lang="ru-RU" sz="2200"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945845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1412</Words>
  <Application>Microsoft Office PowerPoint</Application>
  <PresentationFormat>Широкоэкранный</PresentationFormat>
  <Paragraphs>47</Paragraphs>
  <Slides>19</Slides>
  <Notes>2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Russo One</vt:lpstr>
      <vt:lpstr>Segoe UI Emoji</vt:lpstr>
      <vt:lpstr>Times New Roman</vt:lpstr>
      <vt:lpstr>Тема Office</vt:lpstr>
      <vt:lpstr>Презентация PowerPoint</vt:lpstr>
      <vt:lpstr>Актуальность работы заключается в том, что заинтересованные люди получают простой и удобный веб-календарь на Python, позволяющий легко добавлять и управлять событиями, а также создавать свои праздники.  Целью проекта является создание простого и удобного веб-календарь на Python, который поможет пользователям планировать события и добавлять свои праздники, улучшая организацию времени. Задачи проекта: изучить основы Python, разработать интерфейс календаря, реализовать функции добавления, редактирования и удаления событий, а также создать систему пользовательских праздников.</vt:lpstr>
      <vt:lpstr>                                                   Анализ информации - Структура данных. - Интерфейс пользователя. - Алгоритмы обработки данных. - Безопасность и приватность. </vt:lpstr>
      <vt:lpstr>                                                   Анализ информации - Структура данных. - Интерфейс пользователя. - Алгоритмы обработки данных. - Безопасность и приватность. </vt:lpstr>
      <vt:lpstr>                                                   Анализ информации - Структура данных. - Интерфейс пользователя. - Алгоритмы обработки данных. - Безопасность и приватность. </vt:lpstr>
      <vt:lpstr>1: Установка Python 2: Установка необходимых библиотек 3: Создание файла с кодом 4: Запуск приложения 5: Использование приложения</vt:lpstr>
      <vt:lpstr>Импорт библиотек: Импортируются библиотеки для работы с Streamlit, датами и изображениями. Словарь праздников: Содержит названия и даты праздников. Функции: display_calendar(): Отображает ближайшие праздники. add_holiday(): Позволяет пользователю добавить свой праздник. schedule_events(): Позволяет создать расписание мероприятий с уведомлениями. Основная часть приложения: Выводит заголовок и вызывает функции для отображения календаря и добавления мероприятий. </vt:lpstr>
      <vt:lpstr>import streamlit as st from datetime import datetime, timedelta from PIL import Image import os Импортируем библиотеки: streamlit — библиотека для создания веб-приложений на Python. datetime и timedelta — модули для работы с датами и временем. PIL (Python Imaging Library) — библиотека для обработки изображений (она здесь не используется, но импортирована). os — модуль для взаимодействия с операционной системой (также импортирован, но не используется).</vt:lpstr>
      <vt:lpstr>import streamlit as st from datetime import datetime, timedelta from PIL import Image import os Импортируем библиотеки: streamlit — библиотека для создания веб-приложений на Python. datetime и timedelta — модули для работы с датами и временем. PIL (Python Imaging Library) — библиотека для обработки изображений (она здесь не используется, но импортирована). os — модуль для взаимодействия с операционной системой (также импортирован, но не используется). # Создаем список праздников holidays = { "Новогодние праздники": datetime(2023, 12, 31), "Рождество": datetime(2024, 1, 7), "Международный женский день": datetime(2024, 3, 8), }  </vt:lpstr>
      <vt:lpstr>import streamlit as st from datetime import datetime, timedelta from PIL import Image import os Определяем словарь holidays: Словарь, в котором ключами являются названия праздников, а значениями — соответствующие даты, заданные с помощью datetime. # Функция для отображения календаря с праздниками def display_calendar(): st.header("Календарь праздников") current_date = datetime.now()  </vt:lpstr>
      <vt:lpstr>import streamlit as st from datetime import datetime, timedelta from PIL import Image import os Объявляем функцию display_calendar(): Создаем кнопку с иконкой солнца (☀️). Если пользователь нажимает на кнопку, показываем сообщение об успехе. # Функция для добавления собственных праздников def add_holiday(): st.header("Добавить свой праздник") holiday_name = st.text_input("Введите название праздника") holiday_date = st.date_input("Выберите дату праздника", value=datetime.now()) </vt:lpstr>
      <vt:lpstr>import streamlit as st from datetime import datetime, timedelta from PIL import Image import os Итерируем по праздникам: Перебираем элементы в словаре holidays. Проверяем, что дата праздника не меньше текущей даты. Если дата удовлетворяет условию, отображаем название праздника и его дату в формате "дд-мм-гггг". if st.button('☀️', key=str(date)): st.success(f"Вы нажали на иконку праздника: {holiday}")  </vt:lpstr>
      <vt:lpstr>import streamlit as st from datetime import datetime, timedelta from PIL import Image import os Добавляем кнопку для праздника:: Перебираем элементы в словаре holidays. Проверяем, что дата праздника не меньше текущей даты. Если дата удовлетворяет условию, отображаем название праздника и его дату в формате "дд-мм-гггг". if st.button('☀️', key=str(date)): st.success(f"Вы нажали на иконку праздника: {holiday}")  </vt:lpstr>
      <vt:lpstr>import streamlit as st from datetime import datetime, timedelta from PIL import Image import os Функция для добавления праздников: Заголовок для раздела добавления праздников. holiday_name получает ввод названия праздника. holiday_date — ввод даты с предустановленным значением текущей даты. if st.button("Добавить"): if holiday_name and holiday_date: holidays[holiday_name] = holiday_date st.success(f"{holiday_name} добавлен на {holiday_date.strftime('%d-%m-%Y')}") else: st.error("Пожалуйста, заполните все поля")  </vt:lpstr>
      <vt:lpstr>import streamlit as st from datetime import datetime, timedelta from PIL import Image import os Кнопка для добавления: Если кнопка "Добавить" нажата, проверяем, заполнены ли поля. Если да, добавляем новый праздник в словарь и показываем сообщение об успешном добавлении. Если нет, выводим сообщение об ошибке. # Функция для создания расписания с уведомлениями def schedule_events(): st.header("Создать расписание мероприятий") event_name = st.text_input("Введите название мероприятия") event_date = st.date_input("Выберите дату мероприятия", value=datetime.now()) notify_time = st.time_input("Выберите время уведомления", value=datetime.now().time())   </vt:lpstr>
      <vt:lpstr>import streamlit as st from datetime import datetime, timedelta from PIL import Image import os Функция для создания расписания: Заголовок для раздела с расписанием мероприятий. Получаем ввод названия мероприятия, даты и времени уведомления. if st.button("Добавить мероприятие"): if event_name: st.success(f"{event_name} добавлено на {event_date} в {notify_time}. Уведомление будет отправлено.") # Здесь можно добавить логику для отправки уведомлений (например, с помощью библиотеки   </vt:lpstr>
      <vt:lpstr> - Расширение функционала  - Улучшение интерфейса  - Поддержка многопользовательской среды  - Мобильная версия  - Интеграция с социальными сетями  - Аналитические инструменты           Эти перспективы позволят превратить начальный проект в полноценное многофункциональное приложение, востребованное широким кругом пользователей. </vt:lpstr>
      <vt:lpstr> - создана простая, но функциональная программа на языке Python  - углубление знаний в области программирования  - освоение работы с графическим интерфейсом и базами данных, а также развитие навыков самостоятельного решения задач  - созданное приложение обладает основными функциями, необходимыми для эффективного планирования времени  - познакомился с процессом разработки программного обеспечения от идеи до готового продукта  - проект имеет хорошие перспективы для дальнейшего развития  - выполнение данного проекта стало важным этапом в моем обучении программированию и позволило получить ценные навыки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Маркина</dc:creator>
  <cp:lastModifiedBy>Наталья Маркина</cp:lastModifiedBy>
  <cp:revision>57</cp:revision>
  <dcterms:created xsi:type="dcterms:W3CDTF">2025-03-26T14:06:25Z</dcterms:created>
  <dcterms:modified xsi:type="dcterms:W3CDTF">2025-03-27T03:47:06Z</dcterms:modified>
</cp:coreProperties>
</file>