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71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49" y="3164230"/>
            <a:ext cx="7731547" cy="17388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2658" y="2721544"/>
            <a:ext cx="1912634" cy="5742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1229" y="6103410"/>
            <a:ext cx="3794377" cy="506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769" y="5398394"/>
            <a:ext cx="18285714" cy="1563488"/>
            <a:chOff x="-13769" y="5398394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69" y="5398394"/>
              <a:ext cx="18285714" cy="1563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8554" y="1639869"/>
            <a:ext cx="7935442" cy="2026745"/>
            <a:chOff x="9638554" y="1639869"/>
            <a:chExt cx="7935442" cy="2026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8554" y="1639869"/>
              <a:ext cx="7935442" cy="2026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83401" y="2144248"/>
            <a:ext cx="4510645" cy="10739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556" y="330785"/>
            <a:ext cx="2388529" cy="6155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53168" y="2630867"/>
            <a:ext cx="894975" cy="44749"/>
            <a:chOff x="11753168" y="2630867"/>
            <a:chExt cx="894975" cy="447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753168" y="2630867"/>
              <a:ext cx="894975" cy="447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02549" y="2264087"/>
            <a:ext cx="1791367" cy="770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7270" y="1639869"/>
            <a:ext cx="7935442" cy="2026745"/>
            <a:chOff x="687270" y="1639869"/>
            <a:chExt cx="7935442" cy="2026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270" y="1639869"/>
              <a:ext cx="7935442" cy="20267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2163" y="2156648"/>
            <a:ext cx="4659578" cy="10739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1883" y="2666666"/>
            <a:ext cx="894975" cy="44749"/>
            <a:chOff x="2801883" y="2666666"/>
            <a:chExt cx="894975" cy="447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801883" y="2666666"/>
              <a:ext cx="894975" cy="4474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3251" y="2438754"/>
            <a:ext cx="1959939" cy="5304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81548" y="3873794"/>
            <a:ext cx="6621915" cy="5682259"/>
            <a:chOff x="10281548" y="3873794"/>
            <a:chExt cx="6621915" cy="56822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1548" y="3873794"/>
              <a:ext cx="6621915" cy="56822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3509" y="3873794"/>
            <a:ext cx="5882963" cy="5627182"/>
            <a:chOff x="1713509" y="3873794"/>
            <a:chExt cx="5882963" cy="56271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3509" y="3873794"/>
              <a:ext cx="5882963" cy="56271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186" y="3492381"/>
            <a:ext cx="5171181" cy="1686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3614" y="3107411"/>
            <a:ext cx="4572481" cy="574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9049" y="3143544"/>
            <a:ext cx="5092063" cy="2101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606815" cy="10285714"/>
            <a:chOff x="0" y="0"/>
            <a:chExt cx="360681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0681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7459" y="1636555"/>
            <a:ext cx="3002381" cy="10162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668" y="5326306"/>
            <a:ext cx="1873224" cy="6634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7860" y="3995944"/>
            <a:ext cx="1223882" cy="146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7876" y="4728742"/>
            <a:ext cx="283847" cy="47619"/>
            <a:chOff x="4347876" y="4728742"/>
            <a:chExt cx="283847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4347876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0791" y="1420049"/>
            <a:ext cx="2734568" cy="4720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1947" y="5326306"/>
            <a:ext cx="1873223" cy="6634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3375" y="6044709"/>
            <a:ext cx="1239301" cy="5060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3096" y="6044709"/>
            <a:ext cx="979834" cy="5060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60588" y="3995947"/>
            <a:ext cx="1461977" cy="14690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90617" y="4728742"/>
            <a:ext cx="283847" cy="47619"/>
            <a:chOff x="7690617" y="4728742"/>
            <a:chExt cx="283847" cy="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7690617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87149" y="5312537"/>
            <a:ext cx="1873224" cy="6634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98578" y="6004504"/>
            <a:ext cx="1322987" cy="50609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03324" y="3995947"/>
            <a:ext cx="1448015" cy="1462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33358" y="4728742"/>
            <a:ext cx="283847" cy="47619"/>
            <a:chOff x="11033358" y="4728742"/>
            <a:chExt cx="283847" cy="4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11033358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729906" y="5326306"/>
            <a:ext cx="735957" cy="6634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41334" y="6004504"/>
            <a:ext cx="1571910" cy="4669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46099" y="3995947"/>
            <a:ext cx="1447101" cy="14628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76099" y="4728742"/>
            <a:ext cx="283847" cy="47619"/>
            <a:chOff x="14376099" y="4728742"/>
            <a:chExt cx="283847" cy="476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14376099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83375" y="6575287"/>
            <a:ext cx="1437663" cy="506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3903" y="4088255"/>
            <a:ext cx="5741812" cy="238729"/>
            <a:chOff x="2343903" y="4088255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903" y="4088255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7021" y="2694612"/>
            <a:ext cx="8005125" cy="19471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2186" y="5115001"/>
            <a:ext cx="5324415" cy="6097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556" y="330785"/>
            <a:ext cx="2224157" cy="6155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2186" y="6056598"/>
            <a:ext cx="4507719" cy="6097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2186" y="6973869"/>
            <a:ext cx="7737719" cy="6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556" y="325708"/>
            <a:ext cx="2144338" cy="6155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207" y="1481339"/>
            <a:ext cx="3792347" cy="1072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88092" y="4164687"/>
            <a:ext cx="6171429" cy="3471429"/>
            <a:chOff x="11188092" y="4164687"/>
            <a:chExt cx="6171429" cy="34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8092" y="4164687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25326" y="4164687"/>
            <a:ext cx="3512737" cy="3512737"/>
            <a:chOff x="7025326" y="4164687"/>
            <a:chExt cx="3512737" cy="35127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326" y="4164687"/>
              <a:ext cx="3512737" cy="35127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0620" y="4164687"/>
            <a:ext cx="6612245" cy="3471429"/>
            <a:chOff x="440620" y="4164687"/>
            <a:chExt cx="6612245" cy="34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620" y="4164687"/>
              <a:ext cx="6612245" cy="34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57060" y="7677424"/>
            <a:ext cx="3366960" cy="1710898"/>
            <a:chOff x="4657060" y="7677424"/>
            <a:chExt cx="3366960" cy="17108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060" y="7677424"/>
              <a:ext cx="3366960" cy="17108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76747" y="2442184"/>
            <a:ext cx="3366960" cy="1710898"/>
            <a:chOff x="10076747" y="2442184"/>
            <a:chExt cx="3366960" cy="17108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6747" y="2442184"/>
              <a:ext cx="3366960" cy="17108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556" y="325708"/>
            <a:ext cx="2144338" cy="6155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98819" y="2577918"/>
            <a:ext cx="6947915" cy="901173"/>
            <a:chOff x="10798819" y="2577918"/>
            <a:chExt cx="6947915" cy="9011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8819" y="2577918"/>
              <a:ext cx="6947915" cy="9011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98819" y="4163969"/>
            <a:ext cx="6947915" cy="901173"/>
            <a:chOff x="10798819" y="4163969"/>
            <a:chExt cx="6947915" cy="9011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8819" y="4163969"/>
              <a:ext cx="6947915" cy="9011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88499" y="4404235"/>
            <a:ext cx="420641" cy="420641"/>
            <a:chOff x="10588499" y="4404235"/>
            <a:chExt cx="420641" cy="4206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8499" y="4404235"/>
              <a:ext cx="420641" cy="4206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88499" y="2818184"/>
            <a:ext cx="420641" cy="420641"/>
            <a:chOff x="10588499" y="2818184"/>
            <a:chExt cx="420641" cy="4206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8499" y="2818184"/>
              <a:ext cx="420641" cy="4206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9501" y="2851161"/>
            <a:ext cx="320702" cy="3895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19177" y="4437216"/>
            <a:ext cx="335416" cy="38951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3404" y="1661244"/>
            <a:ext cx="4965795" cy="12409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81362" y="2848796"/>
            <a:ext cx="4378815" cy="4701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81362" y="4434850"/>
            <a:ext cx="5478644" cy="4701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819" y="5735257"/>
            <a:ext cx="6947915" cy="901173"/>
            <a:chOff x="10798819" y="5735257"/>
            <a:chExt cx="6947915" cy="9011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8819" y="5735257"/>
              <a:ext cx="6947915" cy="901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98819" y="7366480"/>
            <a:ext cx="6947915" cy="901173"/>
            <a:chOff x="10798819" y="7366480"/>
            <a:chExt cx="6947915" cy="9011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8819" y="7366480"/>
              <a:ext cx="6947915" cy="9011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88499" y="7606747"/>
            <a:ext cx="420641" cy="420641"/>
            <a:chOff x="10588499" y="7606747"/>
            <a:chExt cx="420641" cy="4206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8499" y="7606747"/>
              <a:ext cx="420641" cy="4206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88499" y="5975523"/>
            <a:ext cx="420641" cy="420641"/>
            <a:chOff x="10588499" y="5975523"/>
            <a:chExt cx="420641" cy="4206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8499" y="5975523"/>
              <a:ext cx="420641" cy="42064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7370" y="6008497"/>
            <a:ext cx="255816" cy="4101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0143" y="7639728"/>
            <a:ext cx="259444" cy="41014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81414" y="6006134"/>
            <a:ext cx="4609891" cy="47013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1414" y="7637365"/>
            <a:ext cx="5175710" cy="4701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80427" y="3686945"/>
            <a:ext cx="9346565" cy="4580708"/>
            <a:chOff x="380427" y="3686945"/>
            <a:chExt cx="9346565" cy="45807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0427" y="3686945"/>
              <a:ext cx="9346565" cy="45807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59049"/>
            <a:ext cx="18285714" cy="1563488"/>
            <a:chOff x="0" y="4059049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59049"/>
              <a:ext cx="18285714" cy="156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556" y="330785"/>
            <a:ext cx="2230186" cy="6155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7269" y="2274127"/>
            <a:ext cx="5127517" cy="5127517"/>
            <a:chOff x="687269" y="2274127"/>
            <a:chExt cx="5127517" cy="51275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69" y="2274127"/>
              <a:ext cx="5127517" cy="51275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0945" y="2557802"/>
            <a:ext cx="4560167" cy="4560167"/>
            <a:chOff x="970945" y="2557802"/>
            <a:chExt cx="4560167" cy="45601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945" y="2557802"/>
              <a:ext cx="4560167" cy="45601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375" y="7493455"/>
            <a:ext cx="2800189" cy="12017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07143" y="1313220"/>
            <a:ext cx="5071429" cy="221057"/>
            <a:chOff x="6607143" y="1313220"/>
            <a:chExt cx="5071429" cy="2210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7143" y="1313220"/>
              <a:ext cx="5071429" cy="2210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2726" y="133326"/>
            <a:ext cx="7400571" cy="16045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8581" y="2274127"/>
            <a:ext cx="5127517" cy="5127517"/>
            <a:chOff x="6398581" y="2274127"/>
            <a:chExt cx="5127517" cy="5127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8581" y="2274127"/>
              <a:ext cx="5127517" cy="5127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2257" y="2557802"/>
            <a:ext cx="4560167" cy="4560167"/>
            <a:chOff x="6682257" y="2557802"/>
            <a:chExt cx="4560167" cy="45601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2257" y="2557802"/>
              <a:ext cx="4560167" cy="456016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2291" y="7493455"/>
            <a:ext cx="2753144" cy="12049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15943" y="2274127"/>
            <a:ext cx="5127517" cy="5127517"/>
            <a:chOff x="12115943" y="2274127"/>
            <a:chExt cx="5127517" cy="51275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943" y="2274127"/>
              <a:ext cx="5127517" cy="51275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9619" y="2557802"/>
            <a:ext cx="4560167" cy="4560167"/>
            <a:chOff x="12399619" y="2557802"/>
            <a:chExt cx="4560167" cy="45601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9619" y="2557802"/>
              <a:ext cx="4560167" cy="45601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57748" y="7534763"/>
            <a:ext cx="2777175" cy="119998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98861" y="2459953"/>
            <a:ext cx="4761681" cy="4761681"/>
            <a:chOff x="12298861" y="2459953"/>
            <a:chExt cx="4761681" cy="47616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8861" y="2459953"/>
              <a:ext cx="4761681" cy="47616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3484" y="2403250"/>
            <a:ext cx="4875087" cy="4875087"/>
            <a:chOff x="813484" y="2403250"/>
            <a:chExt cx="4875087" cy="48750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484" y="2403250"/>
              <a:ext cx="4875087" cy="48750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50241" y="2414924"/>
            <a:ext cx="4824199" cy="4824199"/>
            <a:chOff x="6550241" y="2414924"/>
            <a:chExt cx="4824199" cy="482419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0241" y="2414924"/>
              <a:ext cx="4824199" cy="48241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556" y="325708"/>
            <a:ext cx="2152729" cy="6155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8374" y="1386907"/>
            <a:ext cx="3156886" cy="1052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9324" y="2549515"/>
            <a:ext cx="9886999" cy="6928836"/>
            <a:chOff x="1179324" y="2549515"/>
            <a:chExt cx="9886999" cy="69288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324" y="2549515"/>
              <a:ext cx="9886999" cy="69288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556" y="325708"/>
            <a:ext cx="2152729" cy="6155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8374" y="1386907"/>
            <a:ext cx="3160143" cy="11367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9324" y="2622263"/>
            <a:ext cx="12074833" cy="6972624"/>
            <a:chOff x="1179324" y="2622263"/>
            <a:chExt cx="12074833" cy="69726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324" y="2622263"/>
              <a:ext cx="12074833" cy="69726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769" y="5398394"/>
            <a:ext cx="18285714" cy="1563488"/>
            <a:chOff x="-13769" y="5398394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69" y="5398394"/>
              <a:ext cx="18285714" cy="1563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99198" y="1611141"/>
            <a:ext cx="7919046" cy="2022557"/>
            <a:chOff x="9499198" y="1611141"/>
            <a:chExt cx="7919046" cy="20225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9198" y="1611141"/>
              <a:ext cx="7919046" cy="20225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28460" y="2270143"/>
            <a:ext cx="2745121" cy="7207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556" y="330785"/>
            <a:ext cx="2388529" cy="6155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09443" y="2600092"/>
            <a:ext cx="893126" cy="44656"/>
            <a:chOff x="11609443" y="2600092"/>
            <a:chExt cx="893126" cy="446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609443" y="2600092"/>
              <a:ext cx="893126" cy="4465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2505" y="2218950"/>
            <a:ext cx="2238171" cy="8732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7270" y="1611141"/>
            <a:ext cx="7946585" cy="2029591"/>
            <a:chOff x="687270" y="1611141"/>
            <a:chExt cx="7946585" cy="20295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270" y="1611141"/>
              <a:ext cx="7946585" cy="20295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17251" y="2261689"/>
            <a:ext cx="4178588" cy="752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4853" y="2603531"/>
            <a:ext cx="896231" cy="44812"/>
            <a:chOff x="2804853" y="2603531"/>
            <a:chExt cx="896231" cy="4481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2804853" y="2603531"/>
              <a:ext cx="896231" cy="4481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8383" y="2278563"/>
            <a:ext cx="2412586" cy="873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8103" y="4228258"/>
            <a:ext cx="7946585" cy="3903760"/>
            <a:chOff x="768103" y="4228258"/>
            <a:chExt cx="7946585" cy="39037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8103" y="4228258"/>
              <a:ext cx="7946585" cy="39037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93801" y="4228258"/>
            <a:ext cx="7919046" cy="4308893"/>
            <a:chOff x="9593801" y="4228258"/>
            <a:chExt cx="7919046" cy="43088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3801" y="4228258"/>
              <a:ext cx="7919046" cy="43088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</cp:revision>
  <dcterms:created xsi:type="dcterms:W3CDTF">2022-10-12T13:36:59Z</dcterms:created>
  <dcterms:modified xsi:type="dcterms:W3CDTF">2022-10-12T05:10:41Z</dcterms:modified>
</cp:coreProperties>
</file>