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35-3A79-487B-89F4-C1F08D2D8D5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3ED196C-5A3E-4811-A93D-7892B9FEA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09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35-3A79-487B-89F4-C1F08D2D8D5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ED196C-5A3E-4811-A93D-7892B9FEA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44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35-3A79-487B-89F4-C1F08D2D8D5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ED196C-5A3E-4811-A93D-7892B9FEA05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789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35-3A79-487B-89F4-C1F08D2D8D5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ED196C-5A3E-4811-A93D-7892B9FEA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56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35-3A79-487B-89F4-C1F08D2D8D5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ED196C-5A3E-4811-A93D-7892B9FEA05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504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35-3A79-487B-89F4-C1F08D2D8D5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ED196C-5A3E-4811-A93D-7892B9FEA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616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35-3A79-487B-89F4-C1F08D2D8D5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196C-5A3E-4811-A93D-7892B9FEA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998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35-3A79-487B-89F4-C1F08D2D8D5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196C-5A3E-4811-A93D-7892B9FEA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7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35-3A79-487B-89F4-C1F08D2D8D5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196C-5A3E-4811-A93D-7892B9FEA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69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35-3A79-487B-89F4-C1F08D2D8D5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ED196C-5A3E-4811-A93D-7892B9FEA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86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35-3A79-487B-89F4-C1F08D2D8D5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ED196C-5A3E-4811-A93D-7892B9FEA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45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35-3A79-487B-89F4-C1F08D2D8D5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ED196C-5A3E-4811-A93D-7892B9FEA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96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35-3A79-487B-89F4-C1F08D2D8D5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196C-5A3E-4811-A93D-7892B9FEA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0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35-3A79-487B-89F4-C1F08D2D8D5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196C-5A3E-4811-A93D-7892B9FEA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52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35-3A79-487B-89F4-C1F08D2D8D5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196C-5A3E-4811-A93D-7892B9FEA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26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35-3A79-487B-89F4-C1F08D2D8D5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ED196C-5A3E-4811-A93D-7892B9FEA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49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D235-3A79-487B-89F4-C1F08D2D8D50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3ED196C-5A3E-4811-A93D-7892B9FEA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25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12408" y="-333375"/>
            <a:ext cx="10083822" cy="4162719"/>
          </a:xfrm>
        </p:spPr>
        <p:txBody>
          <a:bodyPr>
            <a:normAutofit fontScale="90000"/>
          </a:bodyPr>
          <a:lstStyle/>
          <a:p>
            <a:r>
              <a:rPr lang="ru-RU"/>
              <a:t>            МАОУ </a:t>
            </a:r>
            <a:r>
              <a:rPr lang="ru-RU" dirty="0"/>
              <a:t>«Лицей №4»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     Антропогенные            </a:t>
            </a:r>
            <a:br>
              <a:rPr lang="ru-RU" dirty="0"/>
            </a:br>
            <a:r>
              <a:rPr lang="ru-RU" dirty="0"/>
              <a:t>       катастрофы</a:t>
            </a:r>
            <a:br>
              <a:rPr lang="ru-RU" dirty="0"/>
            </a:br>
            <a:r>
              <a:rPr lang="ru-RU" dirty="0"/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40487" y="4741660"/>
            <a:ext cx="8915398" cy="1866309"/>
          </a:xfrm>
        </p:spPr>
        <p:txBody>
          <a:bodyPr>
            <a:normAutofit/>
          </a:bodyPr>
          <a:lstStyle/>
          <a:p>
            <a:r>
              <a:rPr lang="ru-RU" dirty="0"/>
              <a:t>Работа выполнена: Демидов Лев</a:t>
            </a:r>
          </a:p>
          <a:p>
            <a:r>
              <a:rPr lang="ru-RU" dirty="0"/>
              <a:t>                                    </a:t>
            </a:r>
            <a:r>
              <a:rPr lang="ru-RU" dirty="0" err="1"/>
              <a:t>Амусов</a:t>
            </a:r>
            <a:r>
              <a:rPr lang="ru-RU" dirty="0"/>
              <a:t> Михаил</a:t>
            </a:r>
          </a:p>
          <a:p>
            <a:r>
              <a:rPr lang="ru-RU" dirty="0"/>
              <a:t>                                                  г</a:t>
            </a:r>
            <a:r>
              <a:rPr lang="ru-RU"/>
              <a:t>. Чебоксары</a:t>
            </a:r>
          </a:p>
          <a:p>
            <a:r>
              <a:rPr lang="ru-RU"/>
              <a:t>Руководитель: Гурьева С.А.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01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Повсеместно на Земле эксплуатируется немыслимое количество потенциально опасных объектов(взрывоопасные, радиоактивные вещества и т.д.), которые в случае ЧС могут нанести необратимый ущерб Земле.</a:t>
            </a:r>
          </a:p>
          <a:p>
            <a:r>
              <a:rPr lang="ru-RU" dirty="0"/>
              <a:t>В течение проекта мы хотим рассказать что следует делать , чтобы уменьшить количество случающихся </a:t>
            </a:r>
            <a:r>
              <a:rPr lang="ru-RU" dirty="0" err="1"/>
              <a:t>атропогенных</a:t>
            </a:r>
            <a:r>
              <a:rPr lang="ru-RU" dirty="0"/>
              <a:t> катастроф</a:t>
            </a:r>
          </a:p>
        </p:txBody>
      </p:sp>
    </p:spTree>
    <p:extLst>
      <p:ext uri="{BB962C8B-B14F-4D97-AF65-F5344CB8AC3E}">
        <p14:creationId xmlns:p14="http://schemas.microsoft.com/office/powerpoint/2010/main" val="325834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Изучение Антропогенных катастроф, их причин, влияние на окружающую среду и на нашу жизнь</a:t>
            </a:r>
          </a:p>
        </p:txBody>
      </p:sp>
    </p:spTree>
    <p:extLst>
      <p:ext uri="{BB962C8B-B14F-4D97-AF65-F5344CB8AC3E}">
        <p14:creationId xmlns:p14="http://schemas.microsoft.com/office/powerpoint/2010/main" val="359295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термин Антропогенные катастрофы</a:t>
            </a:r>
          </a:p>
          <a:p>
            <a:r>
              <a:rPr lang="ru-RU" dirty="0"/>
              <a:t>Анализ примеров антропогенных катастроф, их причин , влияния на окружающую среду</a:t>
            </a:r>
          </a:p>
          <a:p>
            <a:r>
              <a:rPr lang="ru-RU" dirty="0"/>
              <a:t>Поиск способов решения поставленной проблемы  </a:t>
            </a:r>
          </a:p>
        </p:txBody>
      </p:sp>
    </p:spTree>
    <p:extLst>
      <p:ext uri="{BB962C8B-B14F-4D97-AF65-F5344CB8AC3E}">
        <p14:creationId xmlns:p14="http://schemas.microsoft.com/office/powerpoint/2010/main" val="345942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2711273"/>
          </a:xfrm>
        </p:spPr>
        <p:txBody>
          <a:bodyPr>
            <a:normAutofit/>
          </a:bodyPr>
          <a:lstStyle/>
          <a:p>
            <a:r>
              <a:rPr lang="ru-RU" sz="2000" dirty="0"/>
              <a:t>Методы исследования:</a:t>
            </a:r>
            <a:br>
              <a:rPr lang="ru-RU" sz="2000" dirty="0"/>
            </a:br>
            <a:r>
              <a:rPr lang="ru-RU" sz="2000" dirty="0" smtClean="0"/>
              <a:t>Изучение литературы и других источников информации</a:t>
            </a:r>
            <a:br>
              <a:rPr lang="ru-RU" sz="2000" dirty="0" smtClean="0"/>
            </a:br>
            <a:r>
              <a:rPr lang="ru-RU" sz="2000" dirty="0" smtClean="0"/>
              <a:t>Анализ и изучение исторических фактов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3335382"/>
            <a:ext cx="8915400" cy="25671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Список литературы:</a:t>
            </a:r>
          </a:p>
          <a:p>
            <a:pPr>
              <a:buAutoNum type="arabicParenR"/>
            </a:pPr>
            <a:r>
              <a:rPr lang="ru-RU" dirty="0"/>
              <a:t>Энциклопедия катастроф</a:t>
            </a:r>
          </a:p>
          <a:p>
            <a:pPr>
              <a:buAutoNum type="arabicParenR" startAt="2"/>
            </a:pPr>
            <a:r>
              <a:rPr lang="ru-RU" dirty="0"/>
              <a:t>История катастроф</a:t>
            </a:r>
          </a:p>
          <a:p>
            <a:pPr>
              <a:buAutoNum type="arabicParenR" startAt="2"/>
            </a:pPr>
            <a:r>
              <a:rPr lang="ru-RU" dirty="0"/>
              <a:t>Большая Советская Энциклопедия</a:t>
            </a:r>
          </a:p>
          <a:p>
            <a:pPr>
              <a:buAutoNum type="arabicParenR" startAt="4"/>
            </a:pPr>
            <a:r>
              <a:rPr lang="en-US" dirty="0"/>
              <a:t>Introduction to natural and man-made disasters and their effects on buildings</a:t>
            </a:r>
          </a:p>
          <a:p>
            <a:pPr>
              <a:buAutoNum type="arabicParenR" startAt="4"/>
            </a:pPr>
            <a:r>
              <a:rPr lang="en-US" dirty="0"/>
              <a:t>Natural and anthropogenic disasters. Vulnerability, preparedness and mitigation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39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11432" y="91235"/>
            <a:ext cx="7471569" cy="656050"/>
          </a:xfrm>
        </p:spPr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8300" y="0"/>
            <a:ext cx="8915400" cy="8763000"/>
          </a:xfrm>
        </p:spPr>
        <p:txBody>
          <a:bodyPr/>
          <a:lstStyle/>
          <a:p>
            <a:pPr>
              <a:buAutoNum type="arabicPeriod"/>
            </a:pPr>
            <a:r>
              <a:rPr lang="ru-RU"/>
              <a:t>Титульный лист</a:t>
            </a:r>
          </a:p>
          <a:p>
            <a:pPr>
              <a:buAutoNum type="arabicPeriod"/>
            </a:pPr>
            <a:r>
              <a:rPr lang="ru-RU"/>
              <a:t>Содержание</a:t>
            </a:r>
          </a:p>
          <a:p>
            <a:pPr>
              <a:buAutoNum type="arabicPeriod"/>
            </a:pPr>
            <a:r>
              <a:rPr lang="ru-RU"/>
              <a:t>Введение:1)Актуальеость темы</a:t>
            </a:r>
          </a:p>
          <a:p>
            <a:pPr marL="0" indent="0">
              <a:buNone/>
            </a:pPr>
            <a:r>
              <a:rPr lang="ru-RU"/>
              <a:t>                  2)Цель проекта</a:t>
            </a:r>
          </a:p>
          <a:p>
            <a:pPr marL="0" indent="0">
              <a:buNone/>
            </a:pPr>
            <a:r>
              <a:rPr lang="ru-RU"/>
              <a:t>4 Основная часть:</a:t>
            </a:r>
          </a:p>
          <a:p>
            <a:pPr marL="0" indent="0">
              <a:buNone/>
            </a:pPr>
            <a:r>
              <a:rPr lang="ru-RU"/>
              <a:t>4.1Теоретическаяя часть:</a:t>
            </a:r>
          </a:p>
          <a:p>
            <a:pPr>
              <a:buAutoNum type="arabicParenR"/>
            </a:pPr>
            <a:r>
              <a:rPr lang="ru-RU"/>
              <a:t>Что такое антропогенные катастрофы </a:t>
            </a:r>
          </a:p>
          <a:p>
            <a:pPr>
              <a:buAutoNum type="arabicParenR"/>
            </a:pPr>
            <a:r>
              <a:rPr lang="ru-RU"/>
              <a:t>Виды антропогенных катастроф</a:t>
            </a:r>
          </a:p>
          <a:p>
            <a:pPr>
              <a:buAutoNum type="arabicParenR"/>
            </a:pPr>
            <a:r>
              <a:rPr lang="ru-RU"/>
              <a:t>Причины антропогенных катастроф</a:t>
            </a:r>
          </a:p>
          <a:p>
            <a:pPr>
              <a:buAutoNum type="arabicParenR"/>
            </a:pPr>
            <a:r>
              <a:rPr lang="ru-RU"/>
              <a:t>Меры предосторожности и правила поведения                                                  </a:t>
            </a:r>
          </a:p>
          <a:p>
            <a:pPr marL="0" indent="0">
              <a:buNone/>
            </a:pPr>
            <a:r>
              <a:rPr lang="ru-RU"/>
              <a:t>4.2 Практическая часть:</a:t>
            </a:r>
          </a:p>
          <a:p>
            <a:pPr>
              <a:buAutoNum type="arabicParenR"/>
            </a:pPr>
            <a:r>
              <a:rPr lang="ru-RU"/>
              <a:t>Анализ исторических фактов</a:t>
            </a:r>
          </a:p>
          <a:p>
            <a:pPr>
              <a:buAutoNum type="arabicParenR"/>
            </a:pPr>
            <a:r>
              <a:rPr lang="ru-RU"/>
              <a:t>Примеры, их причины и влияние на окружающую среду</a:t>
            </a:r>
          </a:p>
          <a:p>
            <a:pPr>
              <a:buAutoNum type="arabicParenR"/>
            </a:pPr>
            <a:r>
              <a:rPr lang="ru-RU"/>
              <a:t>Как избежать катастрофы        </a:t>
            </a:r>
          </a:p>
          <a:p>
            <a:pPr marL="0" indent="0">
              <a:buNone/>
            </a:pPr>
            <a:r>
              <a:rPr lang="ru-RU"/>
              <a:t>5. Заключение</a:t>
            </a:r>
          </a:p>
          <a:p>
            <a:pPr marL="0" indent="0">
              <a:buNone/>
            </a:pPr>
            <a:r>
              <a:rPr lang="ru-RU"/>
              <a:t>6. Список литературы</a:t>
            </a:r>
          </a:p>
          <a:p>
            <a:pPr marL="0" indent="0">
              <a:buNone/>
            </a:pPr>
            <a:r>
              <a:rPr lang="ru-RU"/>
              <a:t>7. Приложение</a:t>
            </a:r>
          </a:p>
          <a:p>
            <a:pPr marL="0" indent="0">
              <a:buNone/>
            </a:pPr>
            <a:endParaRPr lang="ru-RU"/>
          </a:p>
          <a:p>
            <a:pPr>
              <a:buAutoNum type="arabicParenR"/>
            </a:pPr>
            <a:endParaRPr lang="ru-RU"/>
          </a:p>
          <a:p>
            <a:pPr marL="0" indent="0">
              <a:buNone/>
            </a:pPr>
            <a:endParaRPr lang="ru-RU"/>
          </a:p>
          <a:p>
            <a:pPr>
              <a:buAutoNum type="arabicParenR"/>
            </a:pPr>
            <a:endParaRPr lang="ru-RU"/>
          </a:p>
          <a:p>
            <a:pPr>
              <a:buAutoNum type="arabicParenR"/>
            </a:pPr>
            <a:endParaRPr lang="ru-RU"/>
          </a:p>
          <a:p>
            <a:pPr>
              <a:buAutoNum type="arabicParenR"/>
            </a:pPr>
            <a:endParaRPr lang="ru-RU"/>
          </a:p>
          <a:p>
            <a:pPr marL="0" indent="0">
              <a:buNone/>
            </a:pPr>
            <a:endParaRPr lang="ru-RU"/>
          </a:p>
          <a:p>
            <a:endParaRPr lang="ru-RU"/>
          </a:p>
          <a:p>
            <a:pPr>
              <a:buAutoNum type="arabicParenR"/>
            </a:pPr>
            <a:endParaRPr lang="ru-RU"/>
          </a:p>
          <a:p>
            <a:pPr>
              <a:buAutoNum type="arabicParenR"/>
            </a:pPr>
            <a:endParaRPr lang="ru-RU"/>
          </a:p>
          <a:p>
            <a:pPr>
              <a:buAutoNum type="arabicParenR"/>
            </a:pPr>
            <a:endParaRPr lang="ru-RU"/>
          </a:p>
          <a:p>
            <a:pPr>
              <a:buAutoNum type="arabicParenR"/>
            </a:pPr>
            <a:endParaRPr lang="ru-RU"/>
          </a:p>
          <a:p>
            <a:pPr>
              <a:buAutoNum type="arabicParenR"/>
            </a:pPr>
            <a:endParaRPr lang="ru-RU"/>
          </a:p>
          <a:p>
            <a:pPr>
              <a:buAutoNum type="arabicParenR"/>
            </a:pPr>
            <a:endParaRPr lang="ru-RU"/>
          </a:p>
          <a:p>
            <a:pPr>
              <a:buAutoNum type="arabicParenR"/>
            </a:pPr>
            <a:endParaRPr lang="ru-RU"/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44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B88BC-7756-C44F-9801-0159CE33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Практическая часть и результат деяельности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65AF30-6B10-434E-AEEF-5E3ECC9F9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Практическая часть:
1)Анализ исторических фактов
2)Примеры, их причины и влияние на окружающую среду
3)Как избежать катастрофы   </a:t>
            </a:r>
          </a:p>
          <a:p>
            <a:pPr marL="0" indent="0">
              <a:buNone/>
            </a:pPr>
            <a:r>
              <a:rPr lang="ru-RU" dirty="0"/>
              <a:t>Результат практическое деятельности:</a:t>
            </a:r>
          </a:p>
          <a:p>
            <a:pPr marL="0" indent="0">
              <a:buNone/>
            </a:pPr>
            <a:r>
              <a:rPr lang="ru-RU" dirty="0" smtClean="0"/>
              <a:t>Буклет «Методы предотвращения </a:t>
            </a:r>
            <a:r>
              <a:rPr lang="ru-RU" dirty="0"/>
              <a:t>антропогенных </a:t>
            </a:r>
            <a:r>
              <a:rPr lang="ru-RU" dirty="0" smtClean="0"/>
              <a:t>катастроф»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6410136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207</Words>
  <Application>Microsoft Office PowerPoint</Application>
  <PresentationFormat>Широкоэкранный</PresentationFormat>
  <Paragraphs>59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            МАОУ «Лицей №4»       Антропогенные                    катастрофы  </vt:lpstr>
      <vt:lpstr>Актуальность</vt:lpstr>
      <vt:lpstr>Цель</vt:lpstr>
      <vt:lpstr>Задачи</vt:lpstr>
      <vt:lpstr>Методы исследования: Изучение литературы и других источников информации Анализ и изучение исторических фактов   </vt:lpstr>
      <vt:lpstr>Структура</vt:lpstr>
      <vt:lpstr>Практическая часть и результат деяельности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МАОУ «Лицей №4»       Антропогенные                    катастрофы  </dc:title>
  <dc:creator>Пользователь Windows</dc:creator>
  <cp:lastModifiedBy>Пользователь Windows</cp:lastModifiedBy>
  <cp:revision>6</cp:revision>
  <dcterms:created xsi:type="dcterms:W3CDTF">2022-01-11T02:37:01Z</dcterms:created>
  <dcterms:modified xsi:type="dcterms:W3CDTF">2022-01-17T19:59:02Z</dcterms:modified>
</cp:coreProperties>
</file>