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70" r:id="rId6"/>
    <p:sldId id="299" r:id="rId7"/>
    <p:sldId id="300" r:id="rId8"/>
    <p:sldId id="301" r:id="rId9"/>
    <p:sldId id="302" r:id="rId10"/>
    <p:sldId id="303" r:id="rId11"/>
    <p:sldId id="304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4607" autoAdjust="0"/>
  </p:normalViewPr>
  <p:slideViewPr>
    <p:cSldViewPr>
      <p:cViewPr varScale="1">
        <p:scale>
          <a:sx n="165" d="100"/>
          <a:sy n="165" d="100"/>
        </p:scale>
        <p:origin x="768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483518"/>
            <a:ext cx="5292080" cy="1080121"/>
          </a:xfrm>
        </p:spPr>
        <p:txBody>
          <a:bodyPr/>
          <a:lstStyle/>
          <a:p>
            <a:r>
              <a:rPr lang="en-US" altLang="ko-KR" sz="3600" dirty="0" err="1">
                <a:ea typeface="맑은 고딕" pitchFamily="50" charset="-127"/>
              </a:rPr>
              <a:t>Kelompok</a:t>
            </a:r>
            <a:r>
              <a:rPr lang="en-US" altLang="ko-KR" sz="3600" dirty="0">
                <a:ea typeface="맑은 고딕" pitchFamily="50" charset="-127"/>
              </a:rPr>
              <a:t> 4 PKN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35896" y="2818246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600" b="1" dirty="0" err="1"/>
              <a:t>Astika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Ramadani</a:t>
            </a:r>
            <a:r>
              <a:rPr lang="en-US" altLang="ko-KR" sz="1600" dirty="0"/>
              <a:t>		(202211055)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 err="1"/>
              <a:t>Nawang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Shabella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Iriani</a:t>
            </a:r>
            <a:r>
              <a:rPr lang="en-US" altLang="ko-KR" sz="1600" dirty="0"/>
              <a:t>	(202211029)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 err="1"/>
              <a:t>Otje</a:t>
            </a:r>
            <a:r>
              <a:rPr lang="en-US" altLang="ko-KR" sz="1600" b="1" dirty="0"/>
              <a:t> F K B Beno</a:t>
            </a:r>
            <a:r>
              <a:rPr lang="en-US" altLang="ko-KR" sz="1600" dirty="0"/>
              <a:t>		(202211045)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 err="1"/>
              <a:t>Videl</a:t>
            </a:r>
            <a:r>
              <a:rPr lang="en-US" altLang="ko-KR" sz="1600" b="1" dirty="0"/>
              <a:t> Kobak</a:t>
            </a:r>
            <a:r>
              <a:rPr lang="en-US" altLang="ko-KR" sz="1600" dirty="0"/>
              <a:t>		(202211006)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 err="1"/>
              <a:t>Prilly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Andianny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Masuwara</a:t>
            </a:r>
            <a:r>
              <a:rPr lang="en-US" altLang="ko-KR" sz="1600" dirty="0"/>
              <a:t>	(202211049)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 err="1"/>
              <a:t>Gonzalles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Henpaul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Marlissa</a:t>
            </a:r>
            <a:r>
              <a:rPr lang="en-US" altLang="ko-KR" sz="1600" dirty="0"/>
              <a:t>	(202211003)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 err="1"/>
              <a:t>Wardah</a:t>
            </a:r>
            <a:r>
              <a:rPr lang="en-US" altLang="ko-KR" sz="1600" b="1" dirty="0"/>
              <a:t> Sal </a:t>
            </a:r>
            <a:r>
              <a:rPr lang="en-US" altLang="ko-KR" sz="1600" b="1" dirty="0" err="1"/>
              <a:t>Sabillah</a:t>
            </a:r>
            <a:r>
              <a:rPr lang="en-US" altLang="ko-KR" sz="1600" dirty="0"/>
              <a:t>	(202211021)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Ilham Ramadhan</a:t>
            </a:r>
            <a:r>
              <a:rPr lang="en-US" altLang="ko-KR" sz="1600" dirty="0"/>
              <a:t>		(202211035)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 err="1"/>
              <a:t>Muraya</a:t>
            </a:r>
            <a:r>
              <a:rPr lang="en-US" altLang="ko-KR" sz="1600" b="1" dirty="0"/>
              <a:t> E. A. </a:t>
            </a:r>
            <a:r>
              <a:rPr lang="en-US" altLang="ko-KR" sz="1600" b="1" dirty="0" err="1"/>
              <a:t>Paririe</a:t>
            </a:r>
            <a:r>
              <a:rPr lang="en-US" altLang="ko-KR" sz="1600" b="1" dirty="0"/>
              <a:t>	</a:t>
            </a:r>
            <a:r>
              <a:rPr lang="en-US" altLang="ko-KR" sz="1600" dirty="0"/>
              <a:t>(202211026)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Simon E. </a:t>
            </a:r>
            <a:r>
              <a:rPr lang="en-US" altLang="ko-KR" sz="1600" b="1" dirty="0" err="1"/>
              <a:t>Paais</a:t>
            </a:r>
            <a:r>
              <a:rPr lang="en-US" altLang="ko-KR" sz="1600" dirty="0"/>
              <a:t>		(202211042)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Isabela </a:t>
            </a:r>
            <a:r>
              <a:rPr lang="en-US" altLang="ko-KR" sz="1600" b="1" dirty="0" err="1"/>
              <a:t>Sapari</a:t>
            </a:r>
            <a:r>
              <a:rPr lang="en-US" altLang="ko-KR" sz="1600" dirty="0"/>
              <a:t>		(202211044)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Ronny </a:t>
            </a:r>
            <a:r>
              <a:rPr lang="en-US" altLang="ko-KR" sz="1600" b="1" dirty="0" err="1"/>
              <a:t>Wanimbo</a:t>
            </a:r>
            <a:r>
              <a:rPr lang="en-US" altLang="ko-KR" sz="1600" dirty="0"/>
              <a:t>		(202211011)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/>
              <a:t>Sekian</a:t>
            </a:r>
            <a:r>
              <a:rPr lang="en-US" altLang="ko-KR" sz="3600" dirty="0"/>
              <a:t> dan </a:t>
            </a:r>
            <a:r>
              <a:rPr lang="en-US" altLang="ko-KR" sz="3600" dirty="0" err="1"/>
              <a:t>Terima</a:t>
            </a:r>
            <a:r>
              <a:rPr lang="en-US" altLang="ko-KR" sz="3600" dirty="0"/>
              <a:t> Kasih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Materi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6085" y="1275606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08098" y="2464888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08098" y="127552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5386" y="246480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072" y="1373956"/>
            <a:ext cx="439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Ketatanegaraan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Indonesia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amandemen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UUD 1945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9788" y="2571750"/>
            <a:ext cx="439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Ketatanegaraan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Indonesia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amandemen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UUD 1945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0264" y="267494"/>
            <a:ext cx="9324528" cy="720080"/>
          </a:xfrm>
        </p:spPr>
        <p:txBody>
          <a:bodyPr/>
          <a:lstStyle/>
          <a:p>
            <a:r>
              <a:rPr lang="en-ID" sz="1800" b="1" dirty="0" err="1">
                <a:effectLst/>
                <a:latin typeface="Helvetica Neue" panose="02000503000000020004" pitchFamily="2" charset="0"/>
              </a:rPr>
              <a:t>Sistem</a:t>
            </a:r>
            <a:r>
              <a:rPr lang="en-ID" sz="18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800" b="1" dirty="0" err="1">
                <a:effectLst/>
                <a:latin typeface="Helvetica Neue" panose="02000503000000020004" pitchFamily="2" charset="0"/>
              </a:rPr>
              <a:t>ketatanegaraan</a:t>
            </a:r>
            <a:r>
              <a:rPr lang="en-ID" sz="1800" b="1" dirty="0">
                <a:effectLst/>
                <a:latin typeface="Helvetica Neue" panose="02000503000000020004" pitchFamily="2" charset="0"/>
              </a:rPr>
              <a:t> Indonesia </a:t>
            </a:r>
            <a:r>
              <a:rPr lang="en-ID" sz="1800" b="1" dirty="0" err="1">
                <a:effectLst/>
                <a:latin typeface="Helvetica Neue" panose="02000503000000020004" pitchFamily="2" charset="0"/>
              </a:rPr>
              <a:t>sebelum</a:t>
            </a:r>
            <a:r>
              <a:rPr lang="en-ID" sz="18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800" b="1" dirty="0" err="1">
                <a:effectLst/>
                <a:latin typeface="Helvetica Neue" panose="02000503000000020004" pitchFamily="2" charset="0"/>
              </a:rPr>
              <a:t>amandemen</a:t>
            </a:r>
            <a:r>
              <a:rPr lang="en-ID" sz="1800" b="1" dirty="0">
                <a:effectLst/>
                <a:latin typeface="Helvetica Neue" panose="02000503000000020004" pitchFamily="2" charset="0"/>
              </a:rPr>
              <a:t> UUD 1945 </a:t>
            </a:r>
          </a:p>
          <a:p>
            <a:r>
              <a:rPr lang="en-ID" sz="1800" b="1" dirty="0">
                <a:effectLst/>
                <a:latin typeface="Helvetica Neue" panose="02000503000000020004" pitchFamily="2" charset="0"/>
              </a:rPr>
              <a:t>pada masa </a:t>
            </a:r>
            <a:r>
              <a:rPr lang="en-ID" sz="1800" b="1" dirty="0" err="1">
                <a:effectLst/>
                <a:latin typeface="Helvetica Neue" panose="02000503000000020004" pitchFamily="2" charset="0"/>
              </a:rPr>
              <a:t>pemerintahan</a:t>
            </a:r>
            <a:r>
              <a:rPr lang="en-ID" sz="18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800" b="1" dirty="0" err="1">
                <a:effectLst/>
                <a:latin typeface="Helvetica Neue" panose="02000503000000020004" pitchFamily="2" charset="0"/>
              </a:rPr>
              <a:t>Soeharto</a:t>
            </a:r>
            <a:r>
              <a:rPr lang="en-ID" sz="18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800" b="1" dirty="0" err="1">
                <a:effectLst/>
                <a:latin typeface="Helvetica Neue" panose="02000503000000020004" pitchFamily="2" charset="0"/>
              </a:rPr>
              <a:t>dapat</a:t>
            </a:r>
            <a:r>
              <a:rPr lang="en-ID" sz="18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800" b="1" dirty="0" err="1">
                <a:effectLst/>
                <a:latin typeface="Helvetica Neue" panose="02000503000000020004" pitchFamily="2" charset="0"/>
              </a:rPr>
              <a:t>dijelaskan</a:t>
            </a:r>
            <a:r>
              <a:rPr lang="en-ID" sz="18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800" b="1" dirty="0" err="1">
                <a:effectLst/>
                <a:latin typeface="Helvetica Neue" panose="02000503000000020004" pitchFamily="2" charset="0"/>
              </a:rPr>
              <a:t>sebagai</a:t>
            </a:r>
            <a:r>
              <a:rPr lang="en-ID" sz="1800" b="1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800" b="1" dirty="0" err="1">
                <a:effectLst/>
                <a:latin typeface="Helvetica Neue" panose="02000503000000020004" pitchFamily="2" charset="0"/>
              </a:rPr>
              <a:t>berikut</a:t>
            </a:r>
            <a:r>
              <a:rPr lang="en-ID" sz="1800" b="1" dirty="0">
                <a:effectLst/>
                <a:latin typeface="Helvetica Neue" panose="02000503000000020004" pitchFamily="2" charset="0"/>
              </a:rPr>
              <a:t> :</a:t>
            </a:r>
            <a:endParaRPr lang="en-ID" sz="18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1707654"/>
            <a:ext cx="8280920" cy="2520280"/>
          </a:xfrm>
        </p:spPr>
        <p:txBody>
          <a:bodyPr/>
          <a:lstStyle/>
          <a:p>
            <a:r>
              <a:rPr lang="en-ID" sz="1500" dirty="0">
                <a:effectLst/>
                <a:latin typeface="Helvetica Neue" panose="02000503000000020004" pitchFamily="2" charset="0"/>
              </a:rPr>
              <a:t>1.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Sistem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Pemerintahan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: Indonesia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menganut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sistem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pemerintahan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presidensial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.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Presiden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adalah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kepala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negara dan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kepala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pemerintahan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, yang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dipilih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melalui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pemilihan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umum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.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Presiden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memiliki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kekuasaan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eksekutif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yang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luas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,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termasuk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dalam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pengambilan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keputusan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,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pengangkatan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pejabat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pemerintahan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, dan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pengawasan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terhadap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kinerja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pemerintah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en-ID" sz="1500" dirty="0">
                <a:effectLst/>
                <a:latin typeface="Helvetica Neue" panose="02000503000000020004" pitchFamily="2" charset="0"/>
              </a:rPr>
            </a:br>
            <a:endParaRPr lang="en-ID" sz="1500" dirty="0">
              <a:effectLst/>
              <a:latin typeface="Helvetica Neue" panose="02000503000000020004" pitchFamily="2" charset="0"/>
            </a:endParaRPr>
          </a:p>
          <a:p>
            <a:r>
              <a:rPr lang="en-ID" sz="1500" dirty="0">
                <a:effectLst/>
                <a:latin typeface="Helvetica Neue" panose="02000503000000020004" pitchFamily="2" charset="0"/>
              </a:rPr>
              <a:t>2.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Pembagian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Kekuasaan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: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Kekuasaan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di Indonesia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dibagi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antara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tiga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cabang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pemerintahan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,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yaitu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eksekutif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,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legislatif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, dan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yudikatif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.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Eksekutif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dipegang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oleh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presiden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kabinetnya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,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legislatif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dipegang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oleh Dewan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Perwakilan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Rakyat (DPR) yang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terdiri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dari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anggota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yang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dipilih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melalui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pemilihan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umum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, dan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yudikatif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dipegang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oleh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Mahkamah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Agung dan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lembaga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peradilan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 </a:t>
            </a:r>
            <a:r>
              <a:rPr lang="en-ID" sz="1500" dirty="0" err="1">
                <a:effectLst/>
                <a:latin typeface="Helvetica Neue" panose="02000503000000020004" pitchFamily="2" charset="0"/>
              </a:rPr>
              <a:t>lainnya</a:t>
            </a:r>
            <a:r>
              <a:rPr lang="en-ID" sz="1500" dirty="0">
                <a:effectLst/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1815666"/>
            <a:ext cx="8352928" cy="1512168"/>
          </a:xfrm>
        </p:spPr>
        <p:txBody>
          <a:bodyPr/>
          <a:lstStyle/>
          <a:p>
            <a:pPr algn="l"/>
            <a:r>
              <a:rPr lang="en-ID" dirty="0">
                <a:effectLst/>
                <a:latin typeface="Helvetica Neue" panose="02000503000000020004" pitchFamily="2" charset="0"/>
              </a:rPr>
              <a:t>3.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Sistem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Partai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: Pada masa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Soeharto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sistem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partai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 di Indonesia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terdiri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dari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satu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partai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dominan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yaitu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Partai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Golongan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Karya</a:t>
            </a:r>
            <a:r>
              <a:rPr lang="en-ID" dirty="0">
                <a:effectLst/>
                <a:latin typeface="Helvetica Neue" panose="02000503000000020004" pitchFamily="2" charset="0"/>
              </a:rPr>
              <a:t> (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Golkar</a:t>
            </a:r>
            <a:r>
              <a:rPr lang="en-ID" dirty="0">
                <a:effectLst/>
                <a:latin typeface="Helvetica Neue" panose="02000503000000020004" pitchFamily="2" charset="0"/>
              </a:rPr>
              <a:t>).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Golkar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merupakan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partai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 yang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didukung</a:t>
            </a:r>
            <a:r>
              <a:rPr lang="en-ID" dirty="0">
                <a:effectLst/>
                <a:latin typeface="Helvetica Neue" panose="02000503000000020004" pitchFamily="2" charset="0"/>
              </a:rPr>
              <a:t> oleh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memiliki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peran</a:t>
            </a:r>
            <a:r>
              <a:rPr lang="en-ID" dirty="0">
                <a:effectLst/>
                <a:latin typeface="Helvetica Neue" panose="02000503000000020004" pitchFamily="2" charset="0"/>
              </a:rPr>
              <a:t> yang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kuat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dalam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 Indonesia pada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saat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itu</a:t>
            </a:r>
            <a:r>
              <a:rPr lang="en-ID" dirty="0">
                <a:effectLst/>
                <a:latin typeface="Helvetica Neue" panose="02000503000000020004" pitchFamily="2" charset="0"/>
              </a:rPr>
              <a:t>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Selain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Golkar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terdapat</a:t>
            </a:r>
            <a:r>
              <a:rPr lang="en-ID" dirty="0">
                <a:effectLst/>
                <a:latin typeface="Helvetica Neue" panose="02000503000000020004" pitchFamily="2" charset="0"/>
              </a:rPr>
              <a:t> juga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partai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 lain yang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diizinkan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namun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dengan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batasan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kendala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tertentu</a:t>
            </a:r>
            <a:r>
              <a:rPr lang="en-ID" dirty="0">
                <a:effectLst/>
                <a:latin typeface="Helvetica Neue" panose="02000503000000020004" pitchFamily="2" charset="0"/>
              </a:rPr>
              <a:t>.</a:t>
            </a:r>
          </a:p>
          <a:p>
            <a:pPr algn="l"/>
            <a:endParaRPr lang="en-ID" dirty="0">
              <a:effectLst/>
              <a:latin typeface="Helvetica Neue" panose="02000503000000020004" pitchFamily="2" charset="0"/>
            </a:endParaRPr>
          </a:p>
          <a:p>
            <a:pPr algn="l"/>
            <a:r>
              <a:rPr lang="en-ID" dirty="0">
                <a:effectLst/>
                <a:latin typeface="Helvetica Neue" panose="02000503000000020004" pitchFamily="2" charset="0"/>
              </a:rPr>
              <a:t>4.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Pemilihan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Umum</a:t>
            </a:r>
            <a:r>
              <a:rPr lang="en-ID" dirty="0">
                <a:effectLst/>
                <a:latin typeface="Helvetica Neue" panose="02000503000000020004" pitchFamily="2" charset="0"/>
              </a:rPr>
              <a:t>: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Pemilihan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umum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diadakan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secara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teratur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untuk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memilih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presiden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anggota</a:t>
            </a:r>
            <a:r>
              <a:rPr lang="en-ID" dirty="0">
                <a:effectLst/>
                <a:latin typeface="Helvetica Neue" panose="02000503000000020004" pitchFamily="2" charset="0"/>
              </a:rPr>
              <a:t> DPR,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daerah</a:t>
            </a:r>
            <a:r>
              <a:rPr lang="en-ID" dirty="0">
                <a:effectLst/>
                <a:latin typeface="Helvetica Neue" panose="02000503000000020004" pitchFamily="2" charset="0"/>
              </a:rPr>
              <a:t>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Namun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pemilihan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umum</a:t>
            </a:r>
            <a:r>
              <a:rPr lang="en-ID" dirty="0">
                <a:effectLst/>
                <a:latin typeface="Helvetica Neue" panose="02000503000000020004" pitchFamily="2" charset="0"/>
              </a:rPr>
              <a:t> pada masa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Soeharto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sering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dikritik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karena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terbatasnya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kebebasan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adanya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manipulasi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dalam</a:t>
            </a:r>
            <a:r>
              <a:rPr lang="en-ID" dirty="0">
                <a:effectLst/>
                <a:latin typeface="Helvetica Neue" panose="02000503000000020004" pitchFamily="2" charset="0"/>
              </a:rPr>
              <a:t> proses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pemilihan</a:t>
            </a:r>
            <a:r>
              <a:rPr lang="en-ID" dirty="0">
                <a:effectLst/>
                <a:latin typeface="Helvetica Neue" panose="02000503000000020004" pitchFamily="2" charset="0"/>
              </a:rPr>
              <a:t>.</a:t>
            </a:r>
            <a:br>
              <a:rPr lang="en-ID" dirty="0">
                <a:effectLst/>
                <a:latin typeface="Helvetica Neue" panose="02000503000000020004" pitchFamily="2" charset="0"/>
              </a:rPr>
            </a:br>
            <a:endParaRPr lang="en-ID" dirty="0">
              <a:effectLst/>
              <a:latin typeface="Helvetica Neue" panose="02000503000000020004" pitchFamily="2" charset="0"/>
            </a:endParaRPr>
          </a:p>
          <a:p>
            <a:pPr algn="l"/>
            <a:r>
              <a:rPr lang="en-ID" dirty="0">
                <a:effectLst/>
                <a:latin typeface="Helvetica Neue" panose="02000503000000020004" pitchFamily="2" charset="0"/>
              </a:rPr>
              <a:t>5.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Otoritarianisme</a:t>
            </a:r>
            <a:r>
              <a:rPr lang="en-ID" dirty="0">
                <a:effectLst/>
                <a:latin typeface="Helvetica Neue" panose="02000503000000020004" pitchFamily="2" charset="0"/>
              </a:rPr>
              <a:t>: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Soeharto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dikenal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dengan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kecenderungan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otoriter</a:t>
            </a:r>
            <a:r>
              <a:rPr lang="en-ID" dirty="0">
                <a:effectLst/>
                <a:latin typeface="Helvetica Neue" panose="02000503000000020004" pitchFamily="2" charset="0"/>
              </a:rPr>
              <a:t>, di mana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kebebasan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sipil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dibatasi</a:t>
            </a:r>
            <a:r>
              <a:rPr lang="en-ID" dirty="0">
                <a:effectLst/>
                <a:latin typeface="Helvetica Neue" panose="02000503000000020004" pitchFamily="2" charset="0"/>
              </a:rPr>
              <a:t>. Media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massa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kegiatan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oposisi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diawasi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dikendalikan</a:t>
            </a:r>
            <a:r>
              <a:rPr lang="en-ID" dirty="0">
                <a:effectLst/>
                <a:latin typeface="Helvetica Neue" panose="02000503000000020004" pitchFamily="2" charset="0"/>
              </a:rPr>
              <a:t> oleh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</a:t>
            </a:r>
            <a:r>
              <a:rPr lang="en-ID" dirty="0">
                <a:effectLst/>
                <a:latin typeface="Helvetica Neue" panose="02000503000000020004" pitchFamily="2" charset="0"/>
              </a:rPr>
              <a:t>. Hal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ini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menyebabkan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kurangnya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ruang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bagi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kritik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terhadap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pembatasan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kebebasan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berpendapat</a:t>
            </a:r>
            <a:r>
              <a:rPr lang="en-ID" dirty="0">
                <a:effectLst/>
                <a:latin typeface="Helvetica Neue" panose="02000503000000020004" pitchFamily="2" charset="0"/>
              </a:rPr>
              <a:t>.</a:t>
            </a:r>
          </a:p>
          <a:p>
            <a:pPr algn="l"/>
            <a:endParaRPr lang="en-ID" dirty="0">
              <a:latin typeface="Helvetica Neue" panose="02000503000000020004" pitchFamily="2" charset="0"/>
            </a:endParaRPr>
          </a:p>
          <a:p>
            <a:pPr algn="l"/>
            <a:r>
              <a:rPr lang="en-ID" dirty="0">
                <a:effectLst/>
                <a:latin typeface="Helvetica Neue" panose="02000503000000020004" pitchFamily="2" charset="0"/>
              </a:rPr>
              <a:t>6.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Sentralisasi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Kekuasaan</a:t>
            </a:r>
            <a:r>
              <a:rPr lang="en-ID" dirty="0">
                <a:effectLst/>
                <a:latin typeface="Helvetica Neue" panose="02000503000000020004" pitchFamily="2" charset="0"/>
              </a:rPr>
              <a:t>: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Soeharto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cenderung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sentralistik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dengan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kekuasaan</a:t>
            </a:r>
            <a:r>
              <a:rPr lang="en-ID" dirty="0">
                <a:effectLst/>
                <a:latin typeface="Helvetica Neue" panose="02000503000000020004" pitchFamily="2" charset="0"/>
              </a:rPr>
              <a:t> yang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terpusat</a:t>
            </a:r>
            <a:r>
              <a:rPr lang="en-ID" dirty="0">
                <a:effectLst/>
                <a:latin typeface="Helvetica Neue" panose="02000503000000020004" pitchFamily="2" charset="0"/>
              </a:rPr>
              <a:t> di Jakarta.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pusat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memiliki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kendali</a:t>
            </a:r>
            <a:r>
              <a:rPr lang="en-ID" dirty="0">
                <a:effectLst/>
                <a:latin typeface="Helvetica Neue" panose="02000503000000020004" pitchFamily="2" charset="0"/>
              </a:rPr>
              <a:t> yang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kuat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terhadap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daerah</a:t>
            </a:r>
            <a:r>
              <a:rPr lang="en-ID" dirty="0">
                <a:effectLst/>
                <a:latin typeface="Helvetica Neue" panose="02000503000000020004" pitchFamily="2" charset="0"/>
              </a:rPr>
              <a:t>, yang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mengakibatkan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kurangnya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otonomi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daerah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pembatasan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dalam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pengambilan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keputusan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lokal</a:t>
            </a:r>
            <a:r>
              <a:rPr lang="en-ID" dirty="0">
                <a:effectLst/>
                <a:latin typeface="Helvetica Neue" panose="02000503000000020004" pitchFamily="2" charset="0"/>
              </a:rPr>
              <a:t>.</a:t>
            </a:r>
          </a:p>
          <a:p>
            <a:pPr algn="l"/>
            <a:endParaRPr lang="en-ID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843558"/>
            <a:ext cx="8208912" cy="1512168"/>
          </a:xfrm>
        </p:spPr>
        <p:txBody>
          <a:bodyPr/>
          <a:lstStyle/>
          <a:p>
            <a:r>
              <a:rPr lang="en-ID" dirty="0">
                <a:effectLst/>
                <a:latin typeface="Helvetica Neue" panose="02000503000000020004" pitchFamily="2" charset="0"/>
              </a:rPr>
              <a:t>7.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Pembatasan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Hak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Asasi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Manusia</a:t>
            </a:r>
            <a:r>
              <a:rPr lang="en-ID" dirty="0">
                <a:effectLst/>
                <a:latin typeface="Helvetica Neue" panose="02000503000000020004" pitchFamily="2" charset="0"/>
              </a:rPr>
              <a:t>: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Selama</a:t>
            </a:r>
            <a:r>
              <a:rPr lang="en-ID" dirty="0">
                <a:effectLst/>
                <a:latin typeface="Helvetica Neue" panose="02000503000000020004" pitchFamily="2" charset="0"/>
              </a:rPr>
              <a:t> masa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Soeharto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terjadi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pelanggaran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hak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asasi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manusia</a:t>
            </a:r>
            <a:r>
              <a:rPr lang="en-ID" dirty="0">
                <a:effectLst/>
                <a:latin typeface="Helvetica Neue" panose="02000503000000020004" pitchFamily="2" charset="0"/>
              </a:rPr>
              <a:t> yang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serius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terutama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dalam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kasus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pelanggaran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terhadap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hak-hak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kebebasan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berpendapat</a:t>
            </a:r>
            <a:r>
              <a:rPr lang="en-ID" dirty="0">
                <a:effectLst/>
                <a:latin typeface="Helvetica Neue" panose="02000503000000020004" pitchFamily="2" charset="0"/>
              </a:rPr>
              <a:t>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Organisasi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masyarakat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sipil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aktivis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sering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menjadi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sasaran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represi</a:t>
            </a:r>
            <a:r>
              <a:rPr lang="en-ID" dirty="0">
                <a:effectLst/>
                <a:latin typeface="Helvetica Neue" panose="02000503000000020004" pitchFamily="2" charset="0"/>
              </a:rPr>
              <a:t>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penindasan</a:t>
            </a:r>
            <a:r>
              <a:rPr lang="en-ID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ID" dirty="0">
              <a:effectLst/>
              <a:latin typeface="Helvetica Neue" panose="02000503000000020004" pitchFamily="2" charset="0"/>
            </a:endParaRPr>
          </a:p>
          <a:p>
            <a:r>
              <a:rPr lang="en-ID" dirty="0">
                <a:effectLst/>
                <a:latin typeface="Helvetica Neue" panose="02000503000000020004" pitchFamily="2" charset="0"/>
              </a:rPr>
              <a:t>Pada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tahun</a:t>
            </a:r>
            <a:r>
              <a:rPr lang="en-ID" dirty="0">
                <a:effectLst/>
                <a:latin typeface="Helvetica Neue" panose="02000503000000020004" pitchFamily="2" charset="0"/>
              </a:rPr>
              <a:t> 1998,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Soeharto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berakhir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akibat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tekanan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dari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gerakan</a:t>
            </a:r>
            <a:r>
              <a:rPr lang="en-ID" dirty="0">
                <a:effectLst/>
                <a:latin typeface="Helvetica Neue" panose="02000503000000020004" pitchFamily="2" charset="0"/>
              </a:rPr>
              <a:t> reformasi.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Setelah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itu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dilakukan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amandemen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terhadap</a:t>
            </a:r>
            <a:r>
              <a:rPr lang="en-ID" dirty="0">
                <a:effectLst/>
                <a:latin typeface="Helvetica Neue" panose="02000503000000020004" pitchFamily="2" charset="0"/>
              </a:rPr>
              <a:t> UUD 1945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untuk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mengubah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beberapa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aspek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sistem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ketatanegaraan</a:t>
            </a:r>
            <a:r>
              <a:rPr lang="en-ID" dirty="0">
                <a:effectLst/>
                <a:latin typeface="Helvetica Neue" panose="02000503000000020004" pitchFamily="2" charset="0"/>
              </a:rPr>
              <a:t> Indonesia,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termasuk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memperkuat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demokrasi</a:t>
            </a:r>
            <a:r>
              <a:rPr lang="en-ID" dirty="0">
                <a:effectLst/>
                <a:latin typeface="Helvetica Neue" panose="02000503000000020004" pitchFamily="2" charset="0"/>
              </a:rPr>
              <a:t>,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memperluas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kebebasan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politik</a:t>
            </a:r>
            <a:r>
              <a:rPr lang="en-ID" dirty="0">
                <a:effectLst/>
                <a:latin typeface="Helvetica Neue" panose="02000503000000020004" pitchFamily="2" charset="0"/>
              </a:rPr>
              <a:t>, dan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memberikan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otonomi</a:t>
            </a:r>
            <a:r>
              <a:rPr lang="en-ID" dirty="0">
                <a:effectLst/>
                <a:latin typeface="Helvetica Neue" panose="02000503000000020004" pitchFamily="2" charset="0"/>
              </a:rPr>
              <a:t> yang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lebih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besar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kepada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pemerintah</a:t>
            </a:r>
            <a:r>
              <a:rPr lang="en-ID" dirty="0">
                <a:effectLst/>
                <a:latin typeface="Helvetica Neue" panose="02000503000000020004" pitchFamily="2" charset="0"/>
              </a:rPr>
              <a:t> </a:t>
            </a:r>
            <a:r>
              <a:rPr lang="en-ID" dirty="0" err="1">
                <a:effectLst/>
                <a:latin typeface="Helvetica Neue" panose="02000503000000020004" pitchFamily="2" charset="0"/>
              </a:rPr>
              <a:t>daerah</a:t>
            </a:r>
            <a:r>
              <a:rPr lang="en-ID" dirty="0">
                <a:effectLst/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7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0264" y="267494"/>
            <a:ext cx="9324528" cy="432048"/>
          </a:xfrm>
        </p:spPr>
        <p:txBody>
          <a:bodyPr/>
          <a:lstStyle/>
          <a:p>
            <a:r>
              <a:rPr lang="en-US" altLang="ko-KR" sz="2300" dirty="0" err="1"/>
              <a:t>Sistem</a:t>
            </a:r>
            <a:r>
              <a:rPr lang="en-US" altLang="ko-KR" sz="2300" dirty="0"/>
              <a:t> </a:t>
            </a:r>
            <a:r>
              <a:rPr lang="en-US" altLang="ko-KR" sz="2300" dirty="0" err="1"/>
              <a:t>Ketatanegaraan</a:t>
            </a:r>
            <a:r>
              <a:rPr lang="en-US" altLang="ko-KR" sz="2300" dirty="0"/>
              <a:t> Indonesia </a:t>
            </a:r>
            <a:r>
              <a:rPr lang="en-US" altLang="ko-KR" sz="2300" dirty="0" err="1"/>
              <a:t>Setelah</a:t>
            </a:r>
            <a:r>
              <a:rPr lang="en-US" altLang="ko-KR" sz="2300" dirty="0"/>
              <a:t> </a:t>
            </a:r>
            <a:r>
              <a:rPr lang="en-US" altLang="ko-KR" sz="2300" dirty="0" err="1"/>
              <a:t>Amandemen</a:t>
            </a:r>
            <a:r>
              <a:rPr lang="en-US" altLang="ko-KR" sz="2300" dirty="0"/>
              <a:t> UUD 1945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1707654"/>
            <a:ext cx="8208912" cy="2520280"/>
          </a:xfrm>
        </p:spPr>
        <p:txBody>
          <a:bodyPr/>
          <a:lstStyle/>
          <a:p>
            <a:pPr lvl="0" algn="l"/>
            <a:r>
              <a:rPr lang="en-US" altLang="ko-KR" dirty="0"/>
              <a:t>  </a:t>
            </a:r>
            <a:r>
              <a:rPr lang="en-US" altLang="ko-KR" dirty="0" err="1"/>
              <a:t>Setelah</a:t>
            </a:r>
            <a:r>
              <a:rPr lang="en-US" altLang="ko-KR" dirty="0"/>
              <a:t> </a:t>
            </a:r>
            <a:r>
              <a:rPr lang="en-US" altLang="ko-KR" dirty="0" err="1"/>
              <a:t>amandemen</a:t>
            </a:r>
            <a:r>
              <a:rPr lang="en-US" altLang="ko-KR" dirty="0"/>
              <a:t> UUD 1945, Indonesia </a:t>
            </a:r>
            <a:r>
              <a:rPr lang="en-US" altLang="ko-KR" dirty="0" err="1"/>
              <a:t>mengalami</a:t>
            </a:r>
            <a:r>
              <a:rPr lang="en-US" altLang="ko-KR" dirty="0"/>
              <a:t> </a:t>
            </a:r>
            <a:r>
              <a:rPr lang="en-US" altLang="ko-KR" dirty="0" err="1"/>
              <a:t>perubahan</a:t>
            </a:r>
            <a:r>
              <a:rPr lang="en-US" altLang="ko-KR" dirty="0"/>
              <a:t> </a:t>
            </a:r>
            <a:r>
              <a:rPr lang="en-US" altLang="ko-KR" dirty="0" err="1"/>
              <a:t>dalam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ketatanegaraannya</a:t>
            </a:r>
            <a:r>
              <a:rPr lang="en-US" altLang="ko-KR" dirty="0"/>
              <a:t>. </a:t>
            </a:r>
            <a:r>
              <a:rPr lang="en-US" altLang="ko-KR" dirty="0" err="1"/>
              <a:t>Amandemen</a:t>
            </a:r>
            <a:r>
              <a:rPr lang="en-US" altLang="ko-KR" dirty="0"/>
              <a:t> </a:t>
            </a: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en-US" altLang="ko-KR" dirty="0" err="1"/>
              <a:t>bertujuan</a:t>
            </a:r>
            <a:r>
              <a:rPr lang="en-US" altLang="ko-KR" dirty="0"/>
              <a:t> </a:t>
            </a:r>
            <a:r>
              <a:rPr lang="en-US" altLang="ko-KR" dirty="0" err="1"/>
              <a:t>untuk</a:t>
            </a:r>
            <a:r>
              <a:rPr lang="en-US" altLang="ko-KR" dirty="0"/>
              <a:t> </a:t>
            </a:r>
            <a:r>
              <a:rPr lang="en-US" altLang="ko-KR" dirty="0" err="1"/>
              <a:t>memperkuat</a:t>
            </a:r>
            <a:r>
              <a:rPr lang="en-US" altLang="ko-KR" dirty="0"/>
              <a:t> </a:t>
            </a:r>
            <a:r>
              <a:rPr lang="en-US" altLang="ko-KR" dirty="0" err="1"/>
              <a:t>demokrasi</a:t>
            </a:r>
            <a:r>
              <a:rPr lang="en-US" altLang="ko-KR" dirty="0"/>
              <a:t>, </a:t>
            </a:r>
            <a:r>
              <a:rPr lang="en-US" altLang="ko-KR" dirty="0" err="1"/>
              <a:t>memperluas</a:t>
            </a:r>
            <a:r>
              <a:rPr lang="en-US" altLang="ko-KR" dirty="0"/>
              <a:t> </a:t>
            </a:r>
            <a:r>
              <a:rPr lang="en-US" altLang="ko-KR" dirty="0" err="1"/>
              <a:t>hak-hak</a:t>
            </a:r>
            <a:r>
              <a:rPr lang="en-US" altLang="ko-KR" dirty="0"/>
              <a:t> </a:t>
            </a:r>
            <a:r>
              <a:rPr lang="en-US" altLang="ko-KR" dirty="0" err="1"/>
              <a:t>warga</a:t>
            </a:r>
            <a:r>
              <a:rPr lang="en-US" altLang="ko-KR" dirty="0"/>
              <a:t> negara, dan </a:t>
            </a:r>
            <a:r>
              <a:rPr lang="en-US" altLang="ko-KR" dirty="0" err="1"/>
              <a:t>meningkatkan</a:t>
            </a:r>
            <a:r>
              <a:rPr lang="en-US" altLang="ko-KR" dirty="0"/>
              <a:t> </a:t>
            </a:r>
            <a:r>
              <a:rPr lang="en-US" altLang="ko-KR" dirty="0" err="1"/>
              <a:t>akuntabilitas</a:t>
            </a:r>
            <a:r>
              <a:rPr lang="en-US" altLang="ko-KR" dirty="0"/>
              <a:t> </a:t>
            </a:r>
            <a:r>
              <a:rPr lang="en-US" altLang="ko-KR" dirty="0" err="1"/>
              <a:t>pemerintah</a:t>
            </a:r>
            <a:r>
              <a:rPr lang="en-US" altLang="ko-KR" dirty="0"/>
              <a:t>.</a:t>
            </a:r>
          </a:p>
          <a:p>
            <a:pPr lvl="0" algn="l"/>
            <a:endParaRPr lang="en-US" altLang="ko-KR" dirty="0"/>
          </a:p>
          <a:p>
            <a:pPr lvl="0" algn="l"/>
            <a:r>
              <a:rPr lang="en-US" altLang="ko-KR" dirty="0"/>
              <a:t>1. </a:t>
            </a:r>
            <a:r>
              <a:rPr lang="en-US" altLang="ko-KR" dirty="0" err="1"/>
              <a:t>Struktur</a:t>
            </a:r>
            <a:r>
              <a:rPr lang="en-US" altLang="ko-KR" dirty="0"/>
              <a:t> </a:t>
            </a:r>
            <a:r>
              <a:rPr lang="en-US" altLang="ko-KR" dirty="0" err="1"/>
              <a:t>Pemerintahan</a:t>
            </a:r>
            <a:endParaRPr lang="en-US" altLang="ko-KR" dirty="0"/>
          </a:p>
          <a:p>
            <a:pPr lvl="0" algn="l"/>
            <a:r>
              <a:rPr lang="en-US" altLang="ko-KR" dirty="0"/>
              <a:t>   a. </a:t>
            </a:r>
            <a:r>
              <a:rPr lang="en-US" altLang="ko-KR" dirty="0" err="1"/>
              <a:t>Presiden</a:t>
            </a:r>
            <a:r>
              <a:rPr lang="en-US" altLang="ko-KR" dirty="0"/>
              <a:t>: </a:t>
            </a:r>
            <a:r>
              <a:rPr lang="en-US" altLang="ko-KR" dirty="0" err="1"/>
              <a:t>Tetap</a:t>
            </a:r>
            <a:r>
              <a:rPr lang="en-US" altLang="ko-KR" dirty="0"/>
              <a:t> </a:t>
            </a:r>
            <a:r>
              <a:rPr lang="en-US" altLang="ko-KR" dirty="0" err="1"/>
              <a:t>menjadi</a:t>
            </a:r>
            <a:r>
              <a:rPr lang="en-US" altLang="ko-KR" dirty="0"/>
              <a:t> </a:t>
            </a:r>
            <a:r>
              <a:rPr lang="en-US" altLang="ko-KR" dirty="0" err="1"/>
              <a:t>kepala</a:t>
            </a:r>
            <a:r>
              <a:rPr lang="en-US" altLang="ko-KR" dirty="0"/>
              <a:t> negara dan </a:t>
            </a:r>
            <a:r>
              <a:rPr lang="en-US" altLang="ko-KR" dirty="0" err="1"/>
              <a:t>kepala</a:t>
            </a:r>
            <a:r>
              <a:rPr lang="en-US" altLang="ko-KR" dirty="0"/>
              <a:t> </a:t>
            </a:r>
            <a:r>
              <a:rPr lang="en-US" altLang="ko-KR" dirty="0" err="1"/>
              <a:t>pemerintahan</a:t>
            </a:r>
            <a:r>
              <a:rPr lang="en-US" altLang="ko-KR" dirty="0"/>
              <a:t>. </a:t>
            </a:r>
            <a:r>
              <a:rPr lang="en-US" altLang="ko-KR" dirty="0" err="1"/>
              <a:t>Presiden</a:t>
            </a:r>
            <a:r>
              <a:rPr lang="en-US" altLang="ko-KR" dirty="0"/>
              <a:t> </a:t>
            </a:r>
            <a:r>
              <a:rPr lang="en-US" altLang="ko-KR" dirty="0" err="1"/>
              <a:t>dipilih</a:t>
            </a:r>
            <a:r>
              <a:rPr lang="en-US" altLang="ko-KR" dirty="0"/>
              <a:t> </a:t>
            </a:r>
            <a:r>
              <a:rPr lang="en-US" altLang="ko-KR" dirty="0" err="1"/>
              <a:t>langsung</a:t>
            </a:r>
            <a:r>
              <a:rPr lang="en-US" altLang="ko-KR" dirty="0"/>
              <a:t> oleh </a:t>
            </a:r>
            <a:r>
              <a:rPr lang="en-US" altLang="ko-KR" dirty="0" err="1"/>
              <a:t>rakyat</a:t>
            </a:r>
            <a:r>
              <a:rPr lang="en-US" altLang="ko-KR" dirty="0"/>
              <a:t> dan </a:t>
            </a:r>
            <a:r>
              <a:rPr lang="en-US" altLang="ko-KR" dirty="0" err="1"/>
              <a:t>bertanggung</a:t>
            </a:r>
            <a:r>
              <a:rPr lang="en-US" altLang="ko-KR" dirty="0"/>
              <a:t> </a:t>
            </a:r>
            <a:r>
              <a:rPr lang="en-US" altLang="ko-KR" dirty="0" err="1"/>
              <a:t>jawab</a:t>
            </a:r>
            <a:r>
              <a:rPr lang="en-US" altLang="ko-KR" dirty="0"/>
              <a:t> </a:t>
            </a:r>
            <a:r>
              <a:rPr lang="en-US" altLang="ko-KR" dirty="0" err="1"/>
              <a:t>atas</a:t>
            </a:r>
            <a:r>
              <a:rPr lang="en-US" altLang="ko-KR" dirty="0"/>
              <a:t> </a:t>
            </a:r>
            <a:r>
              <a:rPr lang="en-US" altLang="ko-KR" dirty="0" err="1"/>
              <a:t>pelaksanaan</a:t>
            </a:r>
            <a:r>
              <a:rPr lang="en-US" altLang="ko-KR" dirty="0"/>
              <a:t> </a:t>
            </a:r>
            <a:r>
              <a:rPr lang="en-US" altLang="ko-KR" dirty="0" err="1"/>
              <a:t>pemerintahan</a:t>
            </a:r>
            <a:r>
              <a:rPr lang="en-US" altLang="ko-KR" dirty="0"/>
              <a:t>.</a:t>
            </a:r>
          </a:p>
          <a:p>
            <a:pPr lvl="0" algn="l"/>
            <a:r>
              <a:rPr lang="en-US" altLang="ko-KR" dirty="0"/>
              <a:t>   b. Dewan </a:t>
            </a:r>
            <a:r>
              <a:rPr lang="en-US" altLang="ko-KR" dirty="0" err="1"/>
              <a:t>Perwakilan</a:t>
            </a:r>
            <a:r>
              <a:rPr lang="en-US" altLang="ko-KR" dirty="0"/>
              <a:t> Rakyat (DPR): Badan </a:t>
            </a:r>
            <a:r>
              <a:rPr lang="en-US" altLang="ko-KR" dirty="0" err="1"/>
              <a:t>legislatif</a:t>
            </a:r>
            <a:r>
              <a:rPr lang="en-US" altLang="ko-KR" dirty="0"/>
              <a:t> yang </a:t>
            </a:r>
            <a:r>
              <a:rPr lang="en-US" altLang="ko-KR" dirty="0" err="1"/>
              <a:t>terdiri</a:t>
            </a:r>
            <a:r>
              <a:rPr lang="en-US" altLang="ko-KR" dirty="0"/>
              <a:t>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anggota</a:t>
            </a:r>
            <a:r>
              <a:rPr lang="en-US" altLang="ko-KR" dirty="0"/>
              <a:t> yang </a:t>
            </a:r>
            <a:r>
              <a:rPr lang="en-US" altLang="ko-KR" dirty="0" err="1"/>
              <a:t>dipilih</a:t>
            </a:r>
            <a:r>
              <a:rPr lang="en-US" altLang="ko-KR" dirty="0"/>
              <a:t> oleh </a:t>
            </a:r>
            <a:r>
              <a:rPr lang="en-US" altLang="ko-KR" dirty="0" err="1"/>
              <a:t>rakyat</a:t>
            </a:r>
            <a:r>
              <a:rPr lang="en-US" altLang="ko-KR" dirty="0"/>
              <a:t>. DPR </a:t>
            </a:r>
            <a:r>
              <a:rPr lang="en-US" altLang="ko-KR" dirty="0" err="1"/>
              <a:t>memiliki</a:t>
            </a:r>
            <a:r>
              <a:rPr lang="en-US" altLang="ko-KR" dirty="0"/>
              <a:t> </a:t>
            </a:r>
            <a:r>
              <a:rPr lang="en-US" altLang="ko-KR" dirty="0" err="1"/>
              <a:t>wewenang</a:t>
            </a:r>
            <a:r>
              <a:rPr lang="en-US" altLang="ko-KR" dirty="0"/>
              <a:t> </a:t>
            </a:r>
            <a:r>
              <a:rPr lang="en-US" altLang="ko-KR" dirty="0" err="1"/>
              <a:t>membuat</a:t>
            </a:r>
            <a:r>
              <a:rPr lang="en-US" altLang="ko-KR" dirty="0"/>
              <a:t> </a:t>
            </a:r>
            <a:r>
              <a:rPr lang="en-US" altLang="ko-KR" dirty="0" err="1"/>
              <a:t>undang-undang</a:t>
            </a:r>
            <a:r>
              <a:rPr lang="en-US" altLang="ko-KR" dirty="0"/>
              <a:t>, </a:t>
            </a:r>
            <a:r>
              <a:rPr lang="en-US" altLang="ko-KR" dirty="0" err="1"/>
              <a:t>mengawasi</a:t>
            </a:r>
            <a:r>
              <a:rPr lang="en-US" altLang="ko-KR" dirty="0"/>
              <a:t> </a:t>
            </a:r>
            <a:r>
              <a:rPr lang="en-US" altLang="ko-KR" dirty="0" err="1"/>
              <a:t>pemerintahan</a:t>
            </a:r>
            <a:r>
              <a:rPr lang="en-US" altLang="ko-KR" dirty="0"/>
              <a:t>, dan </a:t>
            </a:r>
            <a:r>
              <a:rPr lang="en-US" altLang="ko-KR" dirty="0" err="1"/>
              <a:t>mengesahkan</a:t>
            </a:r>
            <a:r>
              <a:rPr lang="en-US" altLang="ko-KR" dirty="0"/>
              <a:t> </a:t>
            </a:r>
            <a:r>
              <a:rPr lang="en-US" altLang="ko-KR" dirty="0" err="1"/>
              <a:t>anggaran</a:t>
            </a:r>
            <a:r>
              <a:rPr lang="en-US" altLang="ko-KR" dirty="0"/>
              <a:t> negara.</a:t>
            </a:r>
          </a:p>
          <a:p>
            <a:pPr lvl="0" algn="l"/>
            <a:r>
              <a:rPr lang="en-US" altLang="ko-KR" dirty="0"/>
              <a:t>   c. Dewan </a:t>
            </a:r>
            <a:r>
              <a:rPr lang="en-US" altLang="ko-KR" dirty="0" err="1"/>
              <a:t>Perwakilan</a:t>
            </a:r>
            <a:r>
              <a:rPr lang="en-US" altLang="ko-KR" dirty="0"/>
              <a:t> Daerah (DPD): Badan </a:t>
            </a:r>
            <a:r>
              <a:rPr lang="en-US" altLang="ko-KR" dirty="0" err="1"/>
              <a:t>legislatif</a:t>
            </a:r>
            <a:r>
              <a:rPr lang="en-US" altLang="ko-KR" dirty="0"/>
              <a:t> yang </a:t>
            </a:r>
            <a:r>
              <a:rPr lang="en-US" altLang="ko-KR" dirty="0" err="1"/>
              <a:t>mewakili</a:t>
            </a:r>
            <a:r>
              <a:rPr lang="en-US" altLang="ko-KR" dirty="0"/>
              <a:t> </a:t>
            </a:r>
            <a:r>
              <a:rPr lang="en-US" altLang="ko-KR" dirty="0" err="1"/>
              <a:t>kepentingan</a:t>
            </a:r>
            <a:r>
              <a:rPr lang="en-US" altLang="ko-KR" dirty="0"/>
              <a:t> </a:t>
            </a:r>
            <a:r>
              <a:rPr lang="en-US" altLang="ko-KR" dirty="0" err="1"/>
              <a:t>daerah</a:t>
            </a:r>
            <a:r>
              <a:rPr lang="en-US" altLang="ko-KR" dirty="0"/>
              <a:t>. </a:t>
            </a:r>
            <a:r>
              <a:rPr lang="en-US" altLang="ko-KR" dirty="0" err="1"/>
              <a:t>Anggotanya</a:t>
            </a:r>
            <a:r>
              <a:rPr lang="en-US" altLang="ko-KR" dirty="0"/>
              <a:t> </a:t>
            </a:r>
            <a:r>
              <a:rPr lang="en-US" altLang="ko-KR" dirty="0" err="1"/>
              <a:t>dipilih</a:t>
            </a:r>
            <a:r>
              <a:rPr lang="en-US" altLang="ko-KR" dirty="0"/>
              <a:t> oleh </a:t>
            </a:r>
            <a:r>
              <a:rPr lang="en-US" altLang="ko-KR" dirty="0" err="1"/>
              <a:t>rakyat</a:t>
            </a:r>
            <a:r>
              <a:rPr lang="en-US" altLang="ko-KR" dirty="0"/>
              <a:t> dan </a:t>
            </a:r>
            <a:r>
              <a:rPr lang="en-US" altLang="ko-KR" dirty="0" err="1"/>
              <a:t>memiliki</a:t>
            </a:r>
            <a:r>
              <a:rPr lang="en-US" altLang="ko-KR" dirty="0"/>
              <a:t> </a:t>
            </a:r>
            <a:r>
              <a:rPr lang="en-US" altLang="ko-KR" dirty="0" err="1"/>
              <a:t>peran</a:t>
            </a:r>
            <a:r>
              <a:rPr lang="en-US" altLang="ko-KR" dirty="0"/>
              <a:t> </a:t>
            </a:r>
            <a:r>
              <a:rPr lang="en-US" altLang="ko-KR" dirty="0" err="1"/>
              <a:t>dalam</a:t>
            </a:r>
            <a:r>
              <a:rPr lang="en-US" altLang="ko-KR" dirty="0"/>
              <a:t> </a:t>
            </a:r>
            <a:r>
              <a:rPr lang="en-US" altLang="ko-KR" dirty="0" err="1"/>
              <a:t>pembuatan</a:t>
            </a:r>
            <a:r>
              <a:rPr lang="en-US" altLang="ko-KR" dirty="0"/>
              <a:t> </a:t>
            </a:r>
            <a:r>
              <a:rPr lang="en-US" altLang="ko-KR" dirty="0" err="1"/>
              <a:t>undang-undang</a:t>
            </a:r>
            <a:r>
              <a:rPr lang="en-US" altLang="ko-KR" dirty="0"/>
              <a:t> yang </a:t>
            </a:r>
            <a:r>
              <a:rPr lang="en-US" altLang="ko-KR" dirty="0" err="1"/>
              <a:t>berkaitan</a:t>
            </a:r>
            <a:r>
              <a:rPr lang="en-US" altLang="ko-KR" dirty="0"/>
              <a:t> </a:t>
            </a:r>
            <a:r>
              <a:rPr lang="en-US" altLang="ko-KR" dirty="0" err="1"/>
              <a:t>dengan</a:t>
            </a:r>
            <a:r>
              <a:rPr lang="en-US" altLang="ko-KR" dirty="0"/>
              <a:t> </a:t>
            </a:r>
            <a:r>
              <a:rPr lang="en-US" altLang="ko-KR" dirty="0" err="1"/>
              <a:t>otonomi</a:t>
            </a:r>
            <a:r>
              <a:rPr lang="en-US" altLang="ko-KR" dirty="0"/>
              <a:t> </a:t>
            </a:r>
            <a:r>
              <a:rPr lang="en-US" altLang="ko-KR" dirty="0" err="1"/>
              <a:t>daerah</a:t>
            </a:r>
            <a:r>
              <a:rPr lang="en-US" altLang="ko-KR" dirty="0"/>
              <a:t>.</a:t>
            </a:r>
          </a:p>
          <a:p>
            <a:pPr lvl="0" algn="l"/>
            <a:r>
              <a:rPr lang="en-US" altLang="ko-KR" dirty="0"/>
              <a:t>   d. </a:t>
            </a:r>
            <a:r>
              <a:rPr lang="en-US" altLang="ko-KR" dirty="0" err="1"/>
              <a:t>Mahkamah</a:t>
            </a:r>
            <a:r>
              <a:rPr lang="en-US" altLang="ko-KR" dirty="0"/>
              <a:t> </a:t>
            </a:r>
            <a:r>
              <a:rPr lang="en-US" altLang="ko-KR" dirty="0" err="1"/>
              <a:t>Konstitusi</a:t>
            </a:r>
            <a:r>
              <a:rPr lang="en-US" altLang="ko-KR" dirty="0"/>
              <a:t>: Badan </a:t>
            </a:r>
            <a:r>
              <a:rPr lang="en-US" altLang="ko-KR" dirty="0" err="1"/>
              <a:t>peradilan</a:t>
            </a:r>
            <a:r>
              <a:rPr lang="en-US" altLang="ko-KR" dirty="0"/>
              <a:t> yang </a:t>
            </a:r>
            <a:r>
              <a:rPr lang="en-US" altLang="ko-KR" dirty="0" err="1"/>
              <a:t>bertugas</a:t>
            </a:r>
            <a:r>
              <a:rPr lang="en-US" altLang="ko-KR" dirty="0"/>
              <a:t> </a:t>
            </a:r>
            <a:r>
              <a:rPr lang="en-US" altLang="ko-KR" dirty="0" err="1"/>
              <a:t>memutuskan</a:t>
            </a:r>
            <a:r>
              <a:rPr lang="en-US" altLang="ko-KR" dirty="0"/>
              <a:t> </a:t>
            </a:r>
            <a:r>
              <a:rPr lang="en-US" altLang="ko-KR" dirty="0" err="1"/>
              <a:t>sengketa</a:t>
            </a:r>
            <a:r>
              <a:rPr lang="en-US" altLang="ko-KR" dirty="0"/>
              <a:t> </a:t>
            </a:r>
            <a:r>
              <a:rPr lang="en-US" altLang="ko-KR" dirty="0" err="1"/>
              <a:t>konstitusi</a:t>
            </a:r>
            <a:r>
              <a:rPr lang="en-US" altLang="ko-KR" dirty="0"/>
              <a:t> dan </a:t>
            </a:r>
            <a:r>
              <a:rPr lang="en-US" altLang="ko-KR" dirty="0" err="1"/>
              <a:t>memastikan</a:t>
            </a:r>
            <a:r>
              <a:rPr lang="en-US" altLang="ko-KR" dirty="0"/>
              <a:t> </a:t>
            </a:r>
            <a:r>
              <a:rPr lang="en-US" altLang="ko-KR" dirty="0" err="1"/>
              <a:t>kepatuhan</a:t>
            </a:r>
            <a:r>
              <a:rPr lang="en-US" altLang="ko-KR" dirty="0"/>
              <a:t> </a:t>
            </a:r>
            <a:r>
              <a:rPr lang="en-US" altLang="ko-KR" dirty="0" err="1"/>
              <a:t>terhadap</a:t>
            </a:r>
            <a:r>
              <a:rPr lang="en-US" altLang="ko-KR" dirty="0"/>
              <a:t> </a:t>
            </a:r>
            <a:r>
              <a:rPr lang="en-US" altLang="ko-KR" dirty="0" err="1"/>
              <a:t>konstitusi</a:t>
            </a:r>
            <a:r>
              <a:rPr lang="en-US" altLang="ko-KR" dirty="0"/>
              <a:t>. </a:t>
            </a:r>
            <a:r>
              <a:rPr lang="en-US" altLang="ko-KR" dirty="0" err="1"/>
              <a:t>Mahkamah</a:t>
            </a:r>
            <a:r>
              <a:rPr lang="en-US" altLang="ko-KR" dirty="0"/>
              <a:t> </a:t>
            </a:r>
            <a:r>
              <a:rPr lang="en-US" altLang="ko-KR" dirty="0" err="1"/>
              <a:t>Konstitusi</a:t>
            </a:r>
            <a:r>
              <a:rPr lang="en-US" altLang="ko-KR" dirty="0"/>
              <a:t> juga </a:t>
            </a:r>
            <a:r>
              <a:rPr lang="en-US" altLang="ko-KR" dirty="0" err="1"/>
              <a:t>memiliki</a:t>
            </a:r>
            <a:r>
              <a:rPr lang="en-US" altLang="ko-KR" dirty="0"/>
              <a:t> </a:t>
            </a:r>
            <a:r>
              <a:rPr lang="en-US" altLang="ko-KR" dirty="0" err="1"/>
              <a:t>wewenang</a:t>
            </a:r>
            <a:r>
              <a:rPr lang="en-US" altLang="ko-KR" dirty="0"/>
              <a:t> </a:t>
            </a:r>
            <a:r>
              <a:rPr lang="en-US" altLang="ko-KR" dirty="0" err="1"/>
              <a:t>menguji</a:t>
            </a:r>
            <a:r>
              <a:rPr lang="en-US" altLang="ko-KR" dirty="0"/>
              <a:t> </a:t>
            </a:r>
            <a:r>
              <a:rPr lang="en-US" altLang="ko-KR" dirty="0" err="1"/>
              <a:t>undang-undang</a:t>
            </a:r>
            <a:r>
              <a:rPr lang="en-US" altLang="ko-KR" dirty="0"/>
              <a:t> </a:t>
            </a:r>
            <a:r>
              <a:rPr lang="en-US" altLang="ko-KR" dirty="0" err="1"/>
              <a:t>terhadap</a:t>
            </a:r>
            <a:r>
              <a:rPr lang="en-US" altLang="ko-KR" dirty="0"/>
              <a:t> </a:t>
            </a:r>
            <a:r>
              <a:rPr lang="en-US" altLang="ko-KR" dirty="0" err="1"/>
              <a:t>konstitusi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478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0264" y="267494"/>
            <a:ext cx="9324528" cy="432048"/>
          </a:xfrm>
        </p:spPr>
        <p:txBody>
          <a:bodyPr/>
          <a:lstStyle/>
          <a:p>
            <a:r>
              <a:rPr lang="en-US" altLang="ko-KR" sz="2300" dirty="0" err="1"/>
              <a:t>Sistem</a:t>
            </a:r>
            <a:r>
              <a:rPr lang="en-US" altLang="ko-KR" sz="2300" dirty="0"/>
              <a:t> </a:t>
            </a:r>
            <a:r>
              <a:rPr lang="en-US" altLang="ko-KR" sz="2300" dirty="0" err="1"/>
              <a:t>Ketatanegaraan</a:t>
            </a:r>
            <a:r>
              <a:rPr lang="en-US" altLang="ko-KR" sz="2300" dirty="0"/>
              <a:t> Indonesia </a:t>
            </a:r>
            <a:r>
              <a:rPr lang="en-US" altLang="ko-KR" sz="2300" dirty="0" err="1"/>
              <a:t>Setelah</a:t>
            </a:r>
            <a:r>
              <a:rPr lang="en-US" altLang="ko-KR" sz="2300" dirty="0"/>
              <a:t> </a:t>
            </a:r>
            <a:r>
              <a:rPr lang="en-US" altLang="ko-KR" sz="2300" dirty="0" err="1"/>
              <a:t>Amandemen</a:t>
            </a:r>
            <a:r>
              <a:rPr lang="en-US" altLang="ko-KR" sz="2300" dirty="0"/>
              <a:t> UUD 1945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2499742"/>
            <a:ext cx="7344816" cy="660361"/>
          </a:xfrm>
        </p:spPr>
        <p:txBody>
          <a:bodyPr/>
          <a:lstStyle/>
          <a:p>
            <a:pPr lvl="0" algn="l"/>
            <a:r>
              <a:rPr lang="en-US" altLang="ko-KR" sz="1300" dirty="0"/>
              <a:t>  3. </a:t>
            </a:r>
            <a:r>
              <a:rPr lang="en-US" altLang="ko-KR" sz="1300" dirty="0" err="1"/>
              <a:t>Pembagian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Kekuasaan</a:t>
            </a:r>
            <a:endParaRPr lang="en-US" altLang="ko-KR" sz="1300" dirty="0"/>
          </a:p>
          <a:p>
            <a:pPr lvl="0" algn="l"/>
            <a:r>
              <a:rPr lang="en-US" altLang="ko-KR" sz="1300" dirty="0"/>
              <a:t>   a. </a:t>
            </a:r>
            <a:r>
              <a:rPr lang="en-US" altLang="ko-KR" sz="1300" dirty="0" err="1"/>
              <a:t>Eksekutif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Kekuasaan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eksekutif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dipegang</a:t>
            </a:r>
            <a:r>
              <a:rPr lang="en-US" altLang="ko-KR" sz="1300" dirty="0"/>
              <a:t> oleh </a:t>
            </a:r>
            <a:r>
              <a:rPr lang="en-US" altLang="ko-KR" sz="1300" dirty="0" err="1"/>
              <a:t>Presiden</a:t>
            </a:r>
            <a:r>
              <a:rPr lang="en-US" altLang="ko-KR" sz="1300" dirty="0"/>
              <a:t> dan </a:t>
            </a:r>
            <a:r>
              <a:rPr lang="en-US" altLang="ko-KR" sz="1300" dirty="0" err="1"/>
              <a:t>Kabinetnya</a:t>
            </a:r>
            <a:r>
              <a:rPr lang="en-US" altLang="ko-KR" sz="1300" dirty="0"/>
              <a:t>. </a:t>
            </a:r>
            <a:r>
              <a:rPr lang="en-US" altLang="ko-KR" sz="1300" dirty="0" err="1"/>
              <a:t>Presiden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memiliki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wewenang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untuk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mengambil</a:t>
            </a:r>
            <a:r>
              <a:rPr lang="en-US" altLang="ko-KR" sz="1300" dirty="0"/>
              <a:t> </a:t>
            </a:r>
            <a:r>
              <a:rPr lang="en-US" altLang="ko-KR" sz="1300" dirty="0" err="1"/>
              <a:t>keputusan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penting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terkait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pemerintahan</a:t>
            </a:r>
            <a:r>
              <a:rPr lang="en-US" altLang="ko-KR" sz="1300" dirty="0"/>
              <a:t> dan </a:t>
            </a:r>
            <a:r>
              <a:rPr lang="en-US" altLang="ko-KR" sz="1300" dirty="0" err="1"/>
              <a:t>kebijakan</a:t>
            </a:r>
            <a:r>
              <a:rPr lang="en-US" altLang="ko-KR" sz="1300" dirty="0"/>
              <a:t> negara.</a:t>
            </a:r>
          </a:p>
          <a:p>
            <a:pPr lvl="0" algn="l"/>
            <a:r>
              <a:rPr lang="en-US" altLang="ko-KR" sz="1300" dirty="0"/>
              <a:t>   b. </a:t>
            </a:r>
            <a:r>
              <a:rPr lang="en-US" altLang="ko-KR" sz="1300" dirty="0" err="1"/>
              <a:t>Legislatif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Kekuasaan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legislatif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dipegang</a:t>
            </a:r>
            <a:r>
              <a:rPr lang="en-US" altLang="ko-KR" sz="1300" dirty="0"/>
              <a:t> oleh DPR dan DPD. DPR dan DPD </a:t>
            </a:r>
            <a:r>
              <a:rPr lang="en-US" altLang="ko-KR" sz="1300" dirty="0" err="1"/>
              <a:t>memiliki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wewenang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untuk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membuat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undang-undang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mengesahkan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anggaran</a:t>
            </a:r>
            <a:r>
              <a:rPr lang="en-US" altLang="ko-KR" sz="1300" dirty="0"/>
              <a:t> negara, dan </a:t>
            </a:r>
            <a:r>
              <a:rPr lang="en-US" altLang="ko-KR" sz="1300" dirty="0" err="1"/>
              <a:t>mengawasi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pemerintahan</a:t>
            </a:r>
            <a:r>
              <a:rPr lang="en-US" altLang="ko-KR" sz="1300" dirty="0"/>
              <a:t>.</a:t>
            </a:r>
          </a:p>
          <a:p>
            <a:pPr lvl="0" algn="l"/>
            <a:r>
              <a:rPr lang="en-US" altLang="ko-KR" sz="1300" dirty="0"/>
              <a:t>   c. </a:t>
            </a:r>
            <a:r>
              <a:rPr lang="en-US" altLang="ko-KR" sz="1300" dirty="0" err="1"/>
              <a:t>Yudikatif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Kekuasaan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yudikatif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dipegang</a:t>
            </a:r>
            <a:r>
              <a:rPr lang="en-US" altLang="ko-KR" sz="1300" dirty="0"/>
              <a:t> oleh </a:t>
            </a:r>
            <a:r>
              <a:rPr lang="en-US" altLang="ko-KR" sz="1300" dirty="0" err="1"/>
              <a:t>Mahkamah</a:t>
            </a:r>
            <a:r>
              <a:rPr lang="en-US" altLang="ko-KR" sz="1300" dirty="0"/>
              <a:t> Agung dan </a:t>
            </a:r>
            <a:r>
              <a:rPr lang="en-US" altLang="ko-KR" sz="1300" dirty="0" err="1"/>
              <a:t>Mahkamah</a:t>
            </a:r>
            <a:r>
              <a:rPr lang="en-US" altLang="ko-KR" sz="1300" dirty="0"/>
              <a:t> </a:t>
            </a:r>
            <a:r>
              <a:rPr lang="en-US" altLang="ko-KR" sz="1300" dirty="0" err="1"/>
              <a:t>Konstitusi</a:t>
            </a:r>
            <a:r>
              <a:rPr lang="en-US" altLang="ko-KR" sz="1300" dirty="0"/>
              <a:t>. </a:t>
            </a:r>
            <a:r>
              <a:rPr lang="en-US" altLang="ko-KR" sz="1300" dirty="0" err="1"/>
              <a:t>Mahkamah</a:t>
            </a:r>
            <a:r>
              <a:rPr lang="en-US" altLang="ko-KR" sz="1300" dirty="0"/>
              <a:t> Agung </a:t>
            </a:r>
            <a:r>
              <a:rPr lang="en-US" altLang="ko-KR" sz="1300" dirty="0" err="1"/>
              <a:t>bertugas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memutuskan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sengketa</a:t>
            </a:r>
            <a:r>
              <a:rPr lang="en-US" altLang="ko-KR" sz="1300" dirty="0"/>
              <a:t> </a:t>
            </a:r>
            <a:r>
              <a:rPr lang="en-US" altLang="ko-KR" sz="1300" dirty="0" err="1"/>
              <a:t>hukum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sementara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Mahkamah</a:t>
            </a:r>
            <a:r>
              <a:rPr lang="en-US" altLang="ko-KR" sz="1300" dirty="0"/>
              <a:t> </a:t>
            </a:r>
            <a:r>
              <a:rPr lang="en-US" altLang="ko-KR" sz="1300" dirty="0" err="1"/>
              <a:t>Konstitusi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memutuskan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sengketa</a:t>
            </a:r>
            <a:r>
              <a:rPr lang="en-US" altLang="ko-KR" sz="1300" dirty="0"/>
              <a:t> </a:t>
            </a:r>
            <a:r>
              <a:rPr lang="en-US" altLang="ko-KR" sz="1300" dirty="0" err="1"/>
              <a:t>konstitusi</a:t>
            </a:r>
            <a:r>
              <a:rPr lang="en-US" altLang="ko-KR" sz="1300" dirty="0"/>
              <a:t>.</a:t>
            </a:r>
          </a:p>
          <a:p>
            <a:pPr lvl="0" algn="l"/>
            <a:endParaRPr lang="en-US" altLang="ko-KR" sz="1300" dirty="0"/>
          </a:p>
          <a:p>
            <a:pPr lvl="0" algn="l"/>
            <a:r>
              <a:rPr lang="en-US" altLang="ko-KR" sz="1300" dirty="0"/>
              <a:t>4. </a:t>
            </a:r>
            <a:r>
              <a:rPr lang="en-US" altLang="ko-KR" sz="1300" dirty="0" err="1"/>
              <a:t>Hak-hak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Warga</a:t>
            </a:r>
            <a:r>
              <a:rPr lang="en-US" altLang="ko-KR" sz="1300" dirty="0"/>
              <a:t> Negara</a:t>
            </a:r>
          </a:p>
          <a:p>
            <a:pPr lvl="0" algn="l"/>
            <a:r>
              <a:rPr lang="en-US" altLang="ko-KR" sz="1300" dirty="0"/>
              <a:t>   a. </a:t>
            </a:r>
            <a:r>
              <a:rPr lang="en-US" altLang="ko-KR" sz="1300" dirty="0" err="1"/>
              <a:t>Kebebasan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berpendapat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Warga</a:t>
            </a:r>
            <a:r>
              <a:rPr lang="en-US" altLang="ko-KR" sz="1300" dirty="0"/>
              <a:t> negara </a:t>
            </a:r>
            <a:r>
              <a:rPr lang="en-US" altLang="ko-KR" sz="1300" dirty="0" err="1"/>
              <a:t>memiliki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hak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untuk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menyampaikan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pendapat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berpendapat</a:t>
            </a:r>
            <a:r>
              <a:rPr lang="en-US" altLang="ko-KR" sz="1300" dirty="0"/>
              <a:t>, dan </a:t>
            </a:r>
            <a:r>
              <a:rPr lang="en-US" altLang="ko-KR" sz="1300" dirty="0" err="1"/>
              <a:t>mengemukakan</a:t>
            </a:r>
            <a:r>
              <a:rPr lang="en-US" altLang="ko-KR" sz="1300" dirty="0"/>
              <a:t> ide-ide </a:t>
            </a:r>
            <a:r>
              <a:rPr lang="en-US" altLang="ko-KR" sz="1300" dirty="0" err="1"/>
              <a:t>mereka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secara</a:t>
            </a:r>
            <a:r>
              <a:rPr lang="en-US" altLang="ko-KR" sz="1300" dirty="0"/>
              <a:t> </a:t>
            </a:r>
            <a:r>
              <a:rPr lang="en-US" altLang="ko-KR" sz="1300" dirty="0" err="1"/>
              <a:t>bebas</a:t>
            </a:r>
            <a:r>
              <a:rPr lang="en-US" altLang="ko-KR" sz="1300" dirty="0"/>
              <a:t>.</a:t>
            </a:r>
          </a:p>
          <a:p>
            <a:pPr lvl="0" algn="l"/>
            <a:r>
              <a:rPr lang="en-US" altLang="ko-KR" sz="1300" dirty="0"/>
              <a:t>   b. </a:t>
            </a:r>
            <a:r>
              <a:rPr lang="en-US" altLang="ko-KR" sz="1300" dirty="0" err="1"/>
              <a:t>Kebebasan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beragama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Warga</a:t>
            </a:r>
            <a:r>
              <a:rPr lang="en-US" altLang="ko-KR" sz="1300" dirty="0"/>
              <a:t> negara </a:t>
            </a:r>
            <a:r>
              <a:rPr lang="en-US" altLang="ko-KR" sz="1300" dirty="0" err="1"/>
              <a:t>memiliki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hak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untuk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memilih</a:t>
            </a:r>
            <a:r>
              <a:rPr lang="en-US" altLang="ko-KR" sz="1300" dirty="0"/>
              <a:t> dan </a:t>
            </a:r>
            <a:r>
              <a:rPr lang="en-US" altLang="ko-KR" sz="1300" dirty="0" err="1"/>
              <a:t>menjalankan</a:t>
            </a:r>
            <a:r>
              <a:rPr lang="en-US" altLang="ko-KR" sz="1300" dirty="0"/>
              <a:t> agama </a:t>
            </a:r>
            <a:r>
              <a:rPr lang="en-US" altLang="ko-KR" sz="1300" dirty="0" err="1"/>
              <a:t>sesuai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dengan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keyakinan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pribadi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mereka</a:t>
            </a:r>
            <a:r>
              <a:rPr lang="en-US" altLang="ko-KR" sz="1300" dirty="0"/>
              <a:t>.</a:t>
            </a:r>
          </a:p>
          <a:p>
            <a:pPr lvl="0" algn="l"/>
            <a:r>
              <a:rPr lang="en-US" altLang="ko-KR" sz="1300" dirty="0"/>
              <a:t>   c. </a:t>
            </a:r>
            <a:r>
              <a:rPr lang="en-US" altLang="ko-KR" sz="1300" dirty="0" err="1"/>
              <a:t>Hak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asasi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manusia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Warga</a:t>
            </a:r>
            <a:r>
              <a:rPr lang="en-US" altLang="ko-KR" sz="1300" dirty="0"/>
              <a:t> negara </a:t>
            </a:r>
            <a:r>
              <a:rPr lang="en-US" altLang="ko-KR" sz="1300" dirty="0" err="1"/>
              <a:t>memiliki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hak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untuk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hidup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kebebasan</a:t>
            </a:r>
            <a:r>
              <a:rPr lang="en-US" altLang="ko-KR" sz="1300" dirty="0"/>
              <a:t>, dan </a:t>
            </a:r>
            <a:r>
              <a:rPr lang="en-US" altLang="ko-KR" sz="1300" dirty="0" err="1"/>
              <a:t>keamanan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pribadi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serta</a:t>
            </a:r>
            <a:r>
              <a:rPr lang="en-US" altLang="ko-KR" sz="1300" dirty="0"/>
              <a:t> </a:t>
            </a:r>
            <a:r>
              <a:rPr lang="en-US" altLang="ko-KR" sz="1300" dirty="0" err="1"/>
              <a:t>hak-hak</a:t>
            </a:r>
            <a:r>
              <a:rPr lang="en-US" altLang="ko-KR" sz="1300" dirty="0"/>
              <a:t> lain yang </a:t>
            </a:r>
            <a:r>
              <a:rPr lang="en-US" altLang="ko-KR" sz="1300" dirty="0" err="1"/>
              <a:t>diakui</a:t>
            </a:r>
            <a:r>
              <a:rPr lang="en-US" altLang="ko-KR" sz="1300" dirty="0"/>
              <a:t> oleh </a:t>
            </a:r>
            <a:r>
              <a:rPr lang="en-US" altLang="ko-KR" sz="1300" dirty="0" err="1"/>
              <a:t>hukum</a:t>
            </a:r>
            <a:r>
              <a:rPr lang="en-US" altLang="ko-KR" sz="1300" dirty="0"/>
              <a:t>.</a:t>
            </a:r>
          </a:p>
          <a:p>
            <a:pPr lvl="0" algn="l"/>
            <a:r>
              <a:rPr lang="en-US" altLang="ko-KR" sz="1300" dirty="0"/>
              <a:t>   d. </a:t>
            </a:r>
            <a:r>
              <a:rPr lang="en-US" altLang="ko-KR" sz="1300" dirty="0" err="1"/>
              <a:t>Hak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politik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Warga</a:t>
            </a:r>
            <a:r>
              <a:rPr lang="en-US" altLang="ko-KR" sz="1300" dirty="0"/>
              <a:t> negara </a:t>
            </a:r>
            <a:r>
              <a:rPr lang="en-US" altLang="ko-KR" sz="1300" dirty="0" err="1"/>
              <a:t>memiliki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hak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untuk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memilih</a:t>
            </a:r>
            <a:r>
              <a:rPr lang="en-US" altLang="ko-KR" sz="1300" dirty="0"/>
              <a:t> dan </a:t>
            </a:r>
            <a:r>
              <a:rPr lang="en-US" altLang="ko-KR" sz="1300" dirty="0" err="1"/>
              <a:t>dipilih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dalam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pemilihan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umum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serta</a:t>
            </a:r>
            <a:r>
              <a:rPr lang="en-US" altLang="ko-KR" sz="1300" dirty="0"/>
              <a:t> </a:t>
            </a:r>
            <a:r>
              <a:rPr lang="en-US" altLang="ko-KR" sz="1300" dirty="0" err="1"/>
              <a:t>berpartisipasi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dalam</a:t>
            </a:r>
            <a:r>
              <a:rPr lang="en-US" altLang="ko-KR" sz="1300" dirty="0"/>
              <a:t> proses </a:t>
            </a:r>
            <a:r>
              <a:rPr lang="en-US" altLang="ko-KR" sz="1300" dirty="0" err="1"/>
              <a:t>politik</a:t>
            </a:r>
            <a:r>
              <a:rPr lang="en-US" altLang="ko-KR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23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0264" y="267494"/>
            <a:ext cx="9324528" cy="432048"/>
          </a:xfrm>
        </p:spPr>
        <p:txBody>
          <a:bodyPr/>
          <a:lstStyle/>
          <a:p>
            <a:r>
              <a:rPr lang="en-US" altLang="ko-KR" sz="2300" dirty="0" err="1"/>
              <a:t>Sistem</a:t>
            </a:r>
            <a:r>
              <a:rPr lang="en-US" altLang="ko-KR" sz="2300" dirty="0"/>
              <a:t> </a:t>
            </a:r>
            <a:r>
              <a:rPr lang="en-US" altLang="ko-KR" sz="2300" dirty="0" err="1"/>
              <a:t>Ketatanegaraan</a:t>
            </a:r>
            <a:r>
              <a:rPr lang="en-US" altLang="ko-KR" sz="2300" dirty="0"/>
              <a:t> Indonesia </a:t>
            </a:r>
            <a:r>
              <a:rPr lang="en-US" altLang="ko-KR" sz="2300" dirty="0" err="1"/>
              <a:t>Setelah</a:t>
            </a:r>
            <a:r>
              <a:rPr lang="en-US" altLang="ko-KR" sz="2300" dirty="0"/>
              <a:t> </a:t>
            </a:r>
            <a:r>
              <a:rPr lang="en-US" altLang="ko-KR" sz="2300" dirty="0" err="1"/>
              <a:t>Amandemen</a:t>
            </a:r>
            <a:r>
              <a:rPr lang="en-US" altLang="ko-KR" sz="2300" dirty="0"/>
              <a:t> UUD 1945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2499742"/>
            <a:ext cx="7344816" cy="660361"/>
          </a:xfrm>
        </p:spPr>
        <p:txBody>
          <a:bodyPr/>
          <a:lstStyle/>
          <a:p>
            <a:pPr lvl="0" algn="l"/>
            <a:r>
              <a:rPr lang="en-US" altLang="ko-KR" sz="1300" dirty="0"/>
              <a:t>    </a:t>
            </a:r>
            <a:r>
              <a:rPr lang="en-US" altLang="ko-KR" sz="1300" dirty="0" err="1"/>
              <a:t>Setelah</a:t>
            </a:r>
            <a:r>
              <a:rPr lang="en-US" altLang="ko-KR" sz="1300" dirty="0"/>
              <a:t> </a:t>
            </a:r>
            <a:r>
              <a:rPr lang="en-US" altLang="ko-KR" sz="1300" dirty="0" err="1"/>
              <a:t>amandemen</a:t>
            </a:r>
            <a:r>
              <a:rPr lang="en-US" altLang="ko-KR" sz="1300" dirty="0"/>
              <a:t> UUD 1945, </a:t>
            </a:r>
            <a:r>
              <a:rPr lang="en-US" altLang="ko-KR" sz="1300" dirty="0" err="1"/>
              <a:t>sistem</a:t>
            </a:r>
            <a:r>
              <a:rPr lang="en-US" altLang="ko-KR" sz="1300" dirty="0"/>
              <a:t> </a:t>
            </a:r>
            <a:r>
              <a:rPr lang="en-US" altLang="ko-KR" sz="1300" dirty="0" err="1"/>
              <a:t>ketatanegaraan</a:t>
            </a:r>
            <a:r>
              <a:rPr lang="en-US" altLang="ko-KR" sz="1300" dirty="0"/>
              <a:t> Indonesia </a:t>
            </a:r>
            <a:r>
              <a:rPr lang="en-US" altLang="ko-KR" sz="1300" dirty="0" err="1"/>
              <a:t>mengalami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perubahan</a:t>
            </a:r>
            <a:r>
              <a:rPr lang="en-US" altLang="ko-KR" sz="1300" dirty="0"/>
              <a:t> yang </a:t>
            </a:r>
            <a:r>
              <a:rPr lang="en-US" altLang="ko-KR" sz="1300" dirty="0" err="1"/>
              <a:t>bertujuan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untuk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memperkuat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demokrasi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memperluas</a:t>
            </a:r>
            <a:r>
              <a:rPr lang="en-US" altLang="ko-KR" sz="1300" dirty="0"/>
              <a:t> </a:t>
            </a:r>
            <a:r>
              <a:rPr lang="en-US" altLang="ko-KR" sz="1300" dirty="0" err="1"/>
              <a:t>hak-hak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warga</a:t>
            </a:r>
            <a:r>
              <a:rPr lang="en-US" altLang="ko-KR" sz="1300" dirty="0"/>
              <a:t> negara, dan </a:t>
            </a:r>
            <a:r>
              <a:rPr lang="en-US" altLang="ko-KR" sz="1300" dirty="0" err="1"/>
              <a:t>meningkatkan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akuntabilitas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pemerintah</a:t>
            </a:r>
            <a:r>
              <a:rPr lang="en-US" altLang="ko-KR" sz="1300" dirty="0"/>
              <a:t>. </a:t>
            </a:r>
            <a:r>
              <a:rPr lang="en-US" altLang="ko-KR" sz="1300" dirty="0" err="1"/>
              <a:t>Struktur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pemerintahan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pembagian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kekuasaan</a:t>
            </a:r>
            <a:r>
              <a:rPr lang="en-US" altLang="ko-KR" sz="1300" dirty="0"/>
              <a:t>, dan </a:t>
            </a:r>
            <a:r>
              <a:rPr lang="en-US" altLang="ko-KR" sz="1300" dirty="0" err="1"/>
              <a:t>hak-hak</a:t>
            </a:r>
            <a:r>
              <a:rPr lang="en-US" altLang="ko-KR" sz="1300" dirty="0"/>
              <a:t> </a:t>
            </a:r>
            <a:r>
              <a:rPr lang="en-US" altLang="ko-KR" sz="1300" dirty="0" err="1"/>
              <a:t>warga</a:t>
            </a:r>
            <a:r>
              <a:rPr lang="en-US" altLang="ko-KR" sz="1300" dirty="0"/>
              <a:t> negara </a:t>
            </a:r>
            <a:r>
              <a:rPr lang="en-US" altLang="ko-KR" sz="1300" dirty="0" err="1"/>
              <a:t>menjadi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lebih</a:t>
            </a:r>
            <a:r>
              <a:rPr lang="en-US" altLang="ko-KR" sz="1300" dirty="0"/>
              <a:t> </a:t>
            </a:r>
            <a:r>
              <a:rPr lang="en-US" altLang="ko-KR" sz="1300" dirty="0" err="1"/>
              <a:t>jelas</a:t>
            </a:r>
            <a:r>
              <a:rPr lang="en-US" altLang="ko-KR" sz="1300" dirty="0"/>
              <a:t> dan </a:t>
            </a:r>
            <a:r>
              <a:rPr lang="en-US" altLang="ko-KR" sz="1300" dirty="0" err="1"/>
              <a:t>terdefinisi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dengan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baik</a:t>
            </a:r>
            <a:r>
              <a:rPr lang="en-US" altLang="ko-KR" sz="1300" dirty="0"/>
              <a:t>. </a:t>
            </a:r>
            <a:r>
              <a:rPr lang="en-US" altLang="ko-KR" sz="1300" dirty="0" err="1"/>
              <a:t>Amandemen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ini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merupakan</a:t>
            </a:r>
            <a:r>
              <a:rPr lang="en-US" altLang="ko-KR" sz="1300" dirty="0"/>
              <a:t> </a:t>
            </a:r>
            <a:r>
              <a:rPr lang="en-US" altLang="ko-KR" sz="1300" dirty="0" err="1"/>
              <a:t>langkah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penting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dalam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membangun</a:t>
            </a:r>
            <a:r>
              <a:rPr lang="en-US" altLang="ko-KR" sz="1300" dirty="0"/>
              <a:t> negara yang </a:t>
            </a:r>
            <a:r>
              <a:rPr lang="en-US" altLang="ko-KR" sz="1300" dirty="0" err="1"/>
              <a:t>demokratis</a:t>
            </a:r>
            <a:r>
              <a:rPr lang="en-US" altLang="ko-KR" sz="1300" dirty="0"/>
              <a:t> dan </a:t>
            </a:r>
            <a:r>
              <a:rPr lang="en-US" altLang="ko-KR" sz="1300" dirty="0" err="1"/>
              <a:t>berkeadilan</a:t>
            </a:r>
            <a:r>
              <a:rPr lang="en-US" altLang="ko-KR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14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0264" y="267494"/>
            <a:ext cx="9324528" cy="432048"/>
          </a:xfrm>
        </p:spPr>
        <p:txBody>
          <a:bodyPr/>
          <a:lstStyle/>
          <a:p>
            <a:r>
              <a:rPr lang="en-US" altLang="ko-KR" sz="2800" dirty="0"/>
              <a:t>Kesimpulan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2499742"/>
            <a:ext cx="7344816" cy="660361"/>
          </a:xfrm>
        </p:spPr>
        <p:txBody>
          <a:bodyPr/>
          <a:lstStyle/>
          <a:p>
            <a:pPr lvl="0" algn="l"/>
            <a:r>
              <a:rPr lang="en-US" altLang="ko-KR" sz="2000" dirty="0"/>
              <a:t>    </a:t>
            </a:r>
            <a:r>
              <a:rPr lang="en-US" altLang="ko-KR" sz="2000" dirty="0" err="1"/>
              <a:t>Kesimpulannya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amandemen</a:t>
            </a:r>
            <a:r>
              <a:rPr lang="en-US" altLang="ko-KR" sz="2000" dirty="0"/>
              <a:t> UUD 1945 </a:t>
            </a:r>
            <a:r>
              <a:rPr lang="en-US" altLang="ko-KR" sz="2000" dirty="0" err="1"/>
              <a:t>telah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mengubah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sistem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ketatanegaraan</a:t>
            </a:r>
            <a:r>
              <a:rPr lang="en-US" altLang="ko-KR" sz="2000" dirty="0"/>
              <a:t> Indonesia </a:t>
            </a:r>
            <a:r>
              <a:rPr lang="en-US" altLang="ko-KR" sz="2000" dirty="0" err="1"/>
              <a:t>menjadi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lebih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demokratis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dengan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peran</a:t>
            </a:r>
            <a:r>
              <a:rPr lang="en-US" altLang="ko-KR" sz="2000" dirty="0"/>
              <a:t> yang </a:t>
            </a:r>
            <a:r>
              <a:rPr lang="en-US" altLang="ko-KR" sz="2000" dirty="0" err="1"/>
              <a:t>lebih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kuat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bagi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parlemen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pemisahan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kekuasaan</a:t>
            </a:r>
            <a:r>
              <a:rPr lang="en-US" altLang="ko-KR" sz="2000" dirty="0"/>
              <a:t> yang </a:t>
            </a:r>
            <a:r>
              <a:rPr lang="en-US" altLang="ko-KR" sz="2000" dirty="0" err="1"/>
              <a:t>lebih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jelas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perlindungan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hak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asasi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manusia</a:t>
            </a:r>
            <a:r>
              <a:rPr lang="en-US" altLang="ko-KR" sz="2000" dirty="0"/>
              <a:t> yang </a:t>
            </a:r>
            <a:r>
              <a:rPr lang="en-US" altLang="ko-KR" sz="2000" dirty="0" err="1"/>
              <a:t>lebih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baik</a:t>
            </a:r>
            <a:r>
              <a:rPr lang="en-US" altLang="ko-KR" sz="2000" dirty="0"/>
              <a:t>, dan </a:t>
            </a:r>
            <a:r>
              <a:rPr lang="en-US" altLang="ko-KR" sz="2000" dirty="0" err="1"/>
              <a:t>otonomi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daerah</a:t>
            </a:r>
            <a:r>
              <a:rPr lang="en-US" altLang="ko-KR" sz="2000" dirty="0"/>
              <a:t> yang </a:t>
            </a:r>
            <a:r>
              <a:rPr lang="en-US" altLang="ko-KR" sz="2000" dirty="0" err="1"/>
              <a:t>lebih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besar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Perubahan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bertujuan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untuk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menciptakan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pemerintahan</a:t>
            </a:r>
            <a:r>
              <a:rPr lang="en-US" altLang="ko-KR" sz="2000" dirty="0"/>
              <a:t> yang </a:t>
            </a:r>
            <a:r>
              <a:rPr lang="en-US" altLang="ko-KR" sz="2000" dirty="0" err="1"/>
              <a:t>lebih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akuntabel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transparan</a:t>
            </a:r>
            <a:r>
              <a:rPr lang="en-US" altLang="ko-KR" sz="2000" dirty="0"/>
              <a:t>, dan </a:t>
            </a:r>
            <a:r>
              <a:rPr lang="en-US" altLang="ko-KR" sz="2000" dirty="0" err="1"/>
              <a:t>responsif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terhadap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kebutuhan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rakyat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05115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1010</Words>
  <Application>Microsoft Macintosh PowerPoint</Application>
  <PresentationFormat>On-screen Show (16:9)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Irfan Cahya Putra</cp:lastModifiedBy>
  <cp:revision>84</cp:revision>
  <dcterms:created xsi:type="dcterms:W3CDTF">2016-12-05T23:26:54Z</dcterms:created>
  <dcterms:modified xsi:type="dcterms:W3CDTF">2023-11-14T09:56:20Z</dcterms:modified>
</cp:coreProperties>
</file>