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arding Garcia" userId="3e9af8f7f92de600" providerId="LiveId" clId="{42733AFF-9CA8-4712-B461-1EC314C2808F}"/>
    <pc:docChg chg="modSld">
      <pc:chgData name="Franco Harding Garcia" userId="3e9af8f7f92de600" providerId="LiveId" clId="{42733AFF-9CA8-4712-B461-1EC314C2808F}" dt="2023-06-19T17:55:19.484" v="134" actId="20577"/>
      <pc:docMkLst>
        <pc:docMk/>
      </pc:docMkLst>
      <pc:sldChg chg="modSp mod">
        <pc:chgData name="Franco Harding Garcia" userId="3e9af8f7f92de600" providerId="LiveId" clId="{42733AFF-9CA8-4712-B461-1EC314C2808F}" dt="2023-06-19T17:55:19.484" v="134" actId="20577"/>
        <pc:sldMkLst>
          <pc:docMk/>
          <pc:sldMk cId="4229569502" sldId="261"/>
        </pc:sldMkLst>
        <pc:spChg chg="mod">
          <ac:chgData name="Franco Harding Garcia" userId="3e9af8f7f92de600" providerId="LiveId" clId="{42733AFF-9CA8-4712-B461-1EC314C2808F}" dt="2023-06-19T17:55:19.484" v="134" actId="20577"/>
          <ac:spMkLst>
            <pc:docMk/>
            <pc:sldMk cId="4229569502" sldId="261"/>
            <ac:spMk id="3" creationId="{C8C32F92-E826-0EFE-A479-7B7F296869E7}"/>
          </ac:spMkLst>
        </pc:spChg>
      </pc:sldChg>
    </pc:docChg>
  </pc:docChgLst>
  <pc:docChgLst>
    <pc:chgData name="Franco Harding Garcia" userId="3e9af8f7f92de600" providerId="LiveId" clId="{95E38B98-D38A-489C-ACCB-C9AE5A6AECE3}"/>
    <pc:docChg chg="undo custSel addSld delSld modSld">
      <pc:chgData name="Franco Harding Garcia" userId="3e9af8f7f92de600" providerId="LiveId" clId="{95E38B98-D38A-489C-ACCB-C9AE5A6AECE3}" dt="2023-05-01T06:03:51.523" v="627" actId="1076"/>
      <pc:docMkLst>
        <pc:docMk/>
      </pc:docMkLst>
      <pc:sldChg chg="del">
        <pc:chgData name="Franco Harding Garcia" userId="3e9af8f7f92de600" providerId="LiveId" clId="{95E38B98-D38A-489C-ACCB-C9AE5A6AECE3}" dt="2023-05-01T05:28:45.608" v="0" actId="47"/>
        <pc:sldMkLst>
          <pc:docMk/>
          <pc:sldMk cId="1743536006" sldId="262"/>
        </pc:sldMkLst>
      </pc:sldChg>
      <pc:sldChg chg="del">
        <pc:chgData name="Franco Harding Garcia" userId="3e9af8f7f92de600" providerId="LiveId" clId="{95E38B98-D38A-489C-ACCB-C9AE5A6AECE3}" dt="2023-05-01T05:28:46.666" v="1" actId="47"/>
        <pc:sldMkLst>
          <pc:docMk/>
          <pc:sldMk cId="165228232" sldId="263"/>
        </pc:sldMkLst>
      </pc:sldChg>
      <pc:sldChg chg="addSp modSp new mod">
        <pc:chgData name="Franco Harding Garcia" userId="3e9af8f7f92de600" providerId="LiveId" clId="{95E38B98-D38A-489C-ACCB-C9AE5A6AECE3}" dt="2023-05-01T05:41:40.052" v="355" actId="1076"/>
        <pc:sldMkLst>
          <pc:docMk/>
          <pc:sldMk cId="62819878" sldId="269"/>
        </pc:sldMkLst>
        <pc:spChg chg="mod">
          <ac:chgData name="Franco Harding Garcia" userId="3e9af8f7f92de600" providerId="LiveId" clId="{95E38B98-D38A-489C-ACCB-C9AE5A6AECE3}" dt="2023-05-01T05:29:01.033" v="25" actId="20577"/>
          <ac:spMkLst>
            <pc:docMk/>
            <pc:sldMk cId="62819878" sldId="269"/>
            <ac:spMk id="2" creationId="{E3B9A957-D275-C9C7-3294-4EF851D8B74F}"/>
          </ac:spMkLst>
        </pc:spChg>
        <pc:spChg chg="mod">
          <ac:chgData name="Franco Harding Garcia" userId="3e9af8f7f92de600" providerId="LiveId" clId="{95E38B98-D38A-489C-ACCB-C9AE5A6AECE3}" dt="2023-05-01T05:39:23.621" v="335" actId="20577"/>
          <ac:spMkLst>
            <pc:docMk/>
            <pc:sldMk cId="62819878" sldId="269"/>
            <ac:spMk id="3" creationId="{E540265B-3FAB-2D6D-B874-42C724CC2845}"/>
          </ac:spMkLst>
        </pc:spChg>
        <pc:picChg chg="add mod">
          <ac:chgData name="Franco Harding Garcia" userId="3e9af8f7f92de600" providerId="LiveId" clId="{95E38B98-D38A-489C-ACCB-C9AE5A6AECE3}" dt="2023-05-01T05:40:39.582" v="340" actId="1076"/>
          <ac:picMkLst>
            <pc:docMk/>
            <pc:sldMk cId="62819878" sldId="269"/>
            <ac:picMk id="5" creationId="{EC5D0126-C754-C814-EAC5-0CC9AD23A52F}"/>
          </ac:picMkLst>
        </pc:picChg>
        <pc:picChg chg="add mod">
          <ac:chgData name="Franco Harding Garcia" userId="3e9af8f7f92de600" providerId="LiveId" clId="{95E38B98-D38A-489C-ACCB-C9AE5A6AECE3}" dt="2023-05-01T05:41:33.014" v="353" actId="1076"/>
          <ac:picMkLst>
            <pc:docMk/>
            <pc:sldMk cId="62819878" sldId="269"/>
            <ac:picMk id="8" creationId="{D93B1701-0BDC-8887-68D5-1AE9AE3ABB98}"/>
          </ac:picMkLst>
        </pc:picChg>
        <pc:picChg chg="add mod">
          <ac:chgData name="Franco Harding Garcia" userId="3e9af8f7f92de600" providerId="LiveId" clId="{95E38B98-D38A-489C-ACCB-C9AE5A6AECE3}" dt="2023-05-01T05:41:19.592" v="350" actId="1076"/>
          <ac:picMkLst>
            <pc:docMk/>
            <pc:sldMk cId="62819878" sldId="269"/>
            <ac:picMk id="12" creationId="{5B7669EB-AC17-7D3E-588B-502B4315F62D}"/>
          </ac:picMkLst>
        </pc:picChg>
        <pc:cxnChg chg="add mod">
          <ac:chgData name="Franco Harding Garcia" userId="3e9af8f7f92de600" providerId="LiveId" clId="{95E38B98-D38A-489C-ACCB-C9AE5A6AECE3}" dt="2023-05-01T05:40:39.582" v="340" actId="1076"/>
          <ac:cxnSpMkLst>
            <pc:docMk/>
            <pc:sldMk cId="62819878" sldId="269"/>
            <ac:cxnSpMk id="6" creationId="{912B2A67-E478-2E4A-76F7-4032330BBB38}"/>
          </ac:cxnSpMkLst>
        </pc:cxnChg>
        <pc:cxnChg chg="add mod ord">
          <ac:chgData name="Franco Harding Garcia" userId="3e9af8f7f92de600" providerId="LiveId" clId="{95E38B98-D38A-489C-ACCB-C9AE5A6AECE3}" dt="2023-05-01T05:41:29.573" v="352" actId="166"/>
          <ac:cxnSpMkLst>
            <pc:docMk/>
            <pc:sldMk cId="62819878" sldId="269"/>
            <ac:cxnSpMk id="9" creationId="{D07B7D3F-4EBC-6729-ECBB-86FB7F4332E5}"/>
          </ac:cxnSpMkLst>
        </pc:cxnChg>
        <pc:cxnChg chg="add mod">
          <ac:chgData name="Franco Harding Garcia" userId="3e9af8f7f92de600" providerId="LiveId" clId="{95E38B98-D38A-489C-ACCB-C9AE5A6AECE3}" dt="2023-05-01T05:41:40.052" v="355" actId="1076"/>
          <ac:cxnSpMkLst>
            <pc:docMk/>
            <pc:sldMk cId="62819878" sldId="269"/>
            <ac:cxnSpMk id="13" creationId="{DCD4A130-95CB-03C3-9C2B-F5A345DBF3C4}"/>
          </ac:cxnSpMkLst>
        </pc:cxnChg>
      </pc:sldChg>
      <pc:sldChg chg="addSp modSp new mod">
        <pc:chgData name="Franco Harding Garcia" userId="3e9af8f7f92de600" providerId="LiveId" clId="{95E38B98-D38A-489C-ACCB-C9AE5A6AECE3}" dt="2023-05-01T06:03:51.523" v="627" actId="1076"/>
        <pc:sldMkLst>
          <pc:docMk/>
          <pc:sldMk cId="3639714468" sldId="270"/>
        </pc:sldMkLst>
        <pc:spChg chg="mod">
          <ac:chgData name="Franco Harding Garcia" userId="3e9af8f7f92de600" providerId="LiveId" clId="{95E38B98-D38A-489C-ACCB-C9AE5A6AECE3}" dt="2023-05-01T05:53:34.005" v="383" actId="20577"/>
          <ac:spMkLst>
            <pc:docMk/>
            <pc:sldMk cId="3639714468" sldId="270"/>
            <ac:spMk id="2" creationId="{7A469805-5902-89FB-B4D1-AB73675C645E}"/>
          </ac:spMkLst>
        </pc:spChg>
        <pc:spChg chg="mod">
          <ac:chgData name="Franco Harding Garcia" userId="3e9af8f7f92de600" providerId="LiveId" clId="{95E38B98-D38A-489C-ACCB-C9AE5A6AECE3}" dt="2023-05-01T06:03:04.011" v="618" actId="20577"/>
          <ac:spMkLst>
            <pc:docMk/>
            <pc:sldMk cId="3639714468" sldId="270"/>
            <ac:spMk id="3" creationId="{D3FAB52D-3B63-80FC-35D2-E0BB27E1FC33}"/>
          </ac:spMkLst>
        </pc:spChg>
        <pc:picChg chg="add mod">
          <ac:chgData name="Franco Harding Garcia" userId="3e9af8f7f92de600" providerId="LiveId" clId="{95E38B98-D38A-489C-ACCB-C9AE5A6AECE3}" dt="2023-05-01T06:03:18.525" v="621" actId="1076"/>
          <ac:picMkLst>
            <pc:docMk/>
            <pc:sldMk cId="3639714468" sldId="270"/>
            <ac:picMk id="5" creationId="{3597B643-4640-E825-DF9F-DA8DB19F63E1}"/>
          </ac:picMkLst>
        </pc:picChg>
        <pc:picChg chg="add mod">
          <ac:chgData name="Franco Harding Garcia" userId="3e9af8f7f92de600" providerId="LiveId" clId="{95E38B98-D38A-489C-ACCB-C9AE5A6AECE3}" dt="2023-05-01T06:03:45.015" v="625" actId="1076"/>
          <ac:picMkLst>
            <pc:docMk/>
            <pc:sldMk cId="3639714468" sldId="270"/>
            <ac:picMk id="8" creationId="{45E910A0-08FC-020D-998B-FD71E97F5AAF}"/>
          </ac:picMkLst>
        </pc:picChg>
        <pc:cxnChg chg="add mod">
          <ac:chgData name="Franco Harding Garcia" userId="3e9af8f7f92de600" providerId="LiveId" clId="{95E38B98-D38A-489C-ACCB-C9AE5A6AECE3}" dt="2023-05-01T06:03:18.525" v="621" actId="1076"/>
          <ac:cxnSpMkLst>
            <pc:docMk/>
            <pc:sldMk cId="3639714468" sldId="270"/>
            <ac:cxnSpMk id="6" creationId="{3C916A18-955D-9A38-127C-A1D797DB4E3B}"/>
          </ac:cxnSpMkLst>
        </pc:cxnChg>
        <pc:cxnChg chg="add mod">
          <ac:chgData name="Franco Harding Garcia" userId="3e9af8f7f92de600" providerId="LiveId" clId="{95E38B98-D38A-489C-ACCB-C9AE5A6AECE3}" dt="2023-05-01T06:03:51.523" v="627" actId="1076"/>
          <ac:cxnSpMkLst>
            <pc:docMk/>
            <pc:sldMk cId="3639714468" sldId="270"/>
            <ac:cxnSpMk id="9" creationId="{1B35218B-E536-D1B5-FEA5-5EE1A2315E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0626-58B9-881A-8C2E-256ED512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AF9E-E46F-3DC7-A1FD-9B8401AFE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22E6-420E-0D5F-ED38-9C2FEEDB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C927-E19F-E963-E1B6-E87534A4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75D9-4DAB-D8A6-A18C-786E584C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B661-1CF8-7C14-DA03-1125827E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425E4-F179-4509-AC58-90CACC24E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6644-EB9C-A729-F2BE-E0E2B031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C5DB-CCE8-1096-3007-27835497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6B17-4B7B-B8DE-791C-3B5247BA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3B44F-100E-8A6E-3E9C-2F5A637A1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EB3DF-3342-DA2E-81E3-1150AB65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DCF6-28AB-1386-1440-E43F970D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E901-EDE9-1A0D-56F9-ED333F22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38B5-3D6E-7552-054D-61A192A2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CFA-11FF-633B-8894-0FD9496C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6783-B152-D1CF-C7A6-B735B0DC9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DC1A-8319-8CAB-D967-CFC37A27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0FB6-1EA9-FBFD-37C8-638E527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1BF0-DA1F-EC04-5636-3BEE8538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86A7-FB59-C084-956C-CBF878AA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276DB-8BB3-7FCA-63F5-F0A82DA8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16C7-571E-46DA-2223-1AC508F0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FCBD-78B8-9104-81AF-3B65A0A1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90F7-ED25-5F95-A223-C62BE65D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A5AE-199D-EF16-6885-0A3ABAF1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E3D9-5D2F-107B-74CC-3BA09A1D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5C437-A33A-7734-5D5A-E3891760E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8C01C-3F25-C177-68E0-0A7A6514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B3F2-904D-800A-EDFF-EA4DC4E3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289F-3FA8-A008-EEBD-B17D8E11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A564-6AE2-A363-FCAC-4C9CD3C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ABFBE-064F-FEE5-9822-D2E62B95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492EE-7AD6-8B26-848F-01B6105D4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18968-DD22-3960-F9DF-E1CB2B8C2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45148-BEF0-94D5-EE93-61292C19E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20235-1AAF-1524-F1CD-C4261A89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B6E42-33E0-3DD1-9A54-BCAC31AE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B4AC-9A0C-39C4-D7A4-30A89D37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2084-77F4-EB3D-4083-D129F01E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20E96-B79F-0CB8-81F1-FB709AC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65253-43E1-C602-AEF6-0390CDAC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DB80C-F4F2-9E8E-0655-03E1A85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1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F90CE-D98A-71CC-8EA5-28CEA981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D3B0D-A79F-01EF-952B-46717765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8B81-AD36-0B93-833B-C9B7287C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709-CEA9-DD44-9577-6076E854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D950-8DE7-0C60-B8DA-456C13E5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B6948-69E5-29A7-B68D-C9D50946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9CBA2-3541-E966-66F9-E3700707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28E1-D0CB-57BC-48EE-58F070AB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A588-11FC-72FD-D5CE-40E508E3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3D5-07F6-ED77-F9F0-D741BF7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25B60-8DB1-CA24-C202-635B2977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17D2F-FD6E-6EF0-60A8-8B17D2138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4952-BB8A-2AE1-AE07-654A676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C8A9-F9E9-DECE-EDCA-45E17122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5637-15E5-C756-A1FB-45E874BA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20650-B83F-D3AD-FF63-81C82A55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FF57-6616-6247-903F-207C6838F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7A64-3F9E-5093-2E2E-0B2CF48B7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979E-B006-4057-84C9-5A9B877D993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53C9-98CA-D5F6-0CA4-06A05DF6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1F23-FAC4-5F98-3395-2D5AA211F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icad.org/download/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reerouting/freerouting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DB96-1C7B-B4BF-AD2D-0A95ADE07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KiCAD</a:t>
            </a:r>
            <a:r>
              <a:rPr lang="en-US" dirty="0"/>
              <a:t> to output copper traces and other useful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8F5DC-BA8E-FE15-E007-6DCAF06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Franco Harding</a:t>
            </a:r>
          </a:p>
        </p:txBody>
      </p:sp>
    </p:spTree>
    <p:extLst>
      <p:ext uri="{BB962C8B-B14F-4D97-AF65-F5344CB8AC3E}">
        <p14:creationId xmlns:p14="http://schemas.microsoft.com/office/powerpoint/2010/main" val="260164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7084-BD22-9ED2-EECF-AEA3E60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003C-4DF7-242C-5DFF-DDDF673A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r>
              <a:rPr lang="en-US" dirty="0"/>
              <a:t> app and press create new blank project on the sidebar or CTRL+N to start using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Open PCB Editor to get a view of the PCB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8CF5A-20E4-A19C-0F78-6E82493D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18" y="494414"/>
            <a:ext cx="4648381" cy="2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9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C24A-242D-CDE6-0E59-B78476C6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88900"/>
            <a:ext cx="10515600" cy="1325563"/>
          </a:xfrm>
        </p:spPr>
        <p:txBody>
          <a:bodyPr/>
          <a:lstStyle/>
          <a:p>
            <a:r>
              <a:rPr lang="en-US" dirty="0"/>
              <a:t>Install Project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2F92-E826-0EFE-A479-7B7F2968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549400"/>
            <a:ext cx="4391025" cy="4351338"/>
          </a:xfrm>
        </p:spPr>
        <p:txBody>
          <a:bodyPr/>
          <a:lstStyle/>
          <a:p>
            <a:r>
              <a:rPr lang="en-US" dirty="0"/>
              <a:t>After cloning or downloading </a:t>
            </a:r>
            <a:r>
              <a:rPr lang="en-US" dirty="0" err="1"/>
              <a:t>github</a:t>
            </a:r>
            <a:r>
              <a:rPr lang="en-US" dirty="0"/>
              <a:t> repository, paste the </a:t>
            </a:r>
            <a:r>
              <a:rPr lang="en-US" dirty="0" err="1"/>
              <a:t>src</a:t>
            </a:r>
            <a:r>
              <a:rPr lang="en-US" dirty="0"/>
              <a:t> folder into </a:t>
            </a:r>
            <a:r>
              <a:rPr lang="en-US"/>
              <a:t>plugin directory.  </a:t>
            </a:r>
            <a:endParaRPr lang="en-US" dirty="0"/>
          </a:p>
          <a:p>
            <a:r>
              <a:rPr lang="en-US" dirty="0"/>
              <a:t>Plugin directory can be accessed by opening the PCB Editor, navigate to Tools &gt; External Plugins &gt; Open Plugin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CD345-4C94-7999-363F-0E8F1C2F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29" y="1253331"/>
            <a:ext cx="74520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A957-D275-C9C7-3294-4EF851D8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Install Custom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265B-3FAB-2D6D-B874-42C724CC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From the schematic editor in </a:t>
            </a:r>
            <a:r>
              <a:rPr lang="en-US" dirty="0" err="1"/>
              <a:t>KiCAD</a:t>
            </a:r>
            <a:r>
              <a:rPr lang="en-US" dirty="0"/>
              <a:t>, open the Symbol Editor in the Toolbar and select File &gt; Add Library &gt; Project and select the 4DPrinting.kicad_sym file in the </a:t>
            </a:r>
            <a:r>
              <a:rPr lang="en-US" dirty="0" err="1"/>
              <a:t>ProjectScripts</a:t>
            </a:r>
            <a:r>
              <a:rPr lang="en-US" dirty="0"/>
              <a:t> folder.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D0126-C754-C814-EAC5-0CC9AD23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16" y="1034681"/>
            <a:ext cx="3982006" cy="10955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B2A67-E478-2E4A-76F7-4032330BBB38}"/>
              </a:ext>
            </a:extLst>
          </p:cNvPr>
          <p:cNvCxnSpPr>
            <a:cxnSpLocks/>
          </p:cNvCxnSpPr>
          <p:nvPr/>
        </p:nvCxnSpPr>
        <p:spPr>
          <a:xfrm flipH="1">
            <a:off x="7446368" y="275585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93B1701-0BDC-8887-68D5-1AE9AE3A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15" y="2556631"/>
            <a:ext cx="3212469" cy="3862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669EB-AC17-7D3E-588B-502B4315F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415" y="4238502"/>
            <a:ext cx="3610479" cy="24292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B7D3F-4EBC-6729-ECBB-86FB7F4332E5}"/>
              </a:ext>
            </a:extLst>
          </p:cNvPr>
          <p:cNvCxnSpPr>
            <a:cxnSpLocks/>
          </p:cNvCxnSpPr>
          <p:nvPr/>
        </p:nvCxnSpPr>
        <p:spPr>
          <a:xfrm flipH="1" flipV="1">
            <a:off x="5012908" y="5637930"/>
            <a:ext cx="1335645" cy="949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D4A130-95CB-03C3-9C2B-F5A345DBF3C4}"/>
              </a:ext>
            </a:extLst>
          </p:cNvPr>
          <p:cNvCxnSpPr>
            <a:cxnSpLocks/>
          </p:cNvCxnSpPr>
          <p:nvPr/>
        </p:nvCxnSpPr>
        <p:spPr>
          <a:xfrm flipH="1" flipV="1">
            <a:off x="8176626" y="3272629"/>
            <a:ext cx="1335645" cy="949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9805-5902-89FB-B4D1-AB73675C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Custom Footprints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B52D-3B63-80FC-35D2-E0BB27E1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9560" cy="4351338"/>
          </a:xfrm>
        </p:spPr>
        <p:txBody>
          <a:bodyPr/>
          <a:lstStyle/>
          <a:p>
            <a:r>
              <a:rPr lang="en-US" dirty="0"/>
              <a:t>Open the PCB Editor and select the Footprint Editor in the Toolbar.</a:t>
            </a:r>
          </a:p>
          <a:p>
            <a:r>
              <a:rPr lang="en-US" dirty="0"/>
              <a:t>Similar to previous steps, add a new library to the Footprint Editor called 4DPrinting, making sure to select the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7B643-4640-E825-DF9F-DA8DB19F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25" y="1219134"/>
            <a:ext cx="4839375" cy="9431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16A18-955D-9A38-127C-A1D797DB4E3B}"/>
              </a:ext>
            </a:extLst>
          </p:cNvPr>
          <p:cNvCxnSpPr>
            <a:cxnSpLocks/>
          </p:cNvCxnSpPr>
          <p:nvPr/>
        </p:nvCxnSpPr>
        <p:spPr>
          <a:xfrm flipH="1">
            <a:off x="6850401" y="346738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5E910A0-08FC-020D-998B-FD71E97F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56" y="2358101"/>
            <a:ext cx="3051860" cy="38188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35218B-E536-D1B5-FEA5-5EE1A2315E5E}"/>
              </a:ext>
            </a:extLst>
          </p:cNvPr>
          <p:cNvCxnSpPr>
            <a:cxnSpLocks/>
          </p:cNvCxnSpPr>
          <p:nvPr/>
        </p:nvCxnSpPr>
        <p:spPr>
          <a:xfrm flipH="1">
            <a:off x="7818067" y="1853275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1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EA9B-DABA-73E9-2499-20799949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077A-77DD-A889-F03B-850034BD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Version 6+ for Windows: </a:t>
            </a:r>
            <a:r>
              <a:rPr lang="en-US" dirty="0">
                <a:hlinkClick r:id="rId2"/>
              </a:rPr>
              <a:t>https://www.kicad.org/download/windows/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Github</a:t>
            </a:r>
            <a:r>
              <a:rPr lang="en-US" dirty="0"/>
              <a:t> version (more stable)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8DC81-6581-6EBB-E401-8D1BDF723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72" y="1596625"/>
            <a:ext cx="4848902" cy="21910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AAED5-937E-1FBE-D61F-FD3D3C47CEA0}"/>
              </a:ext>
            </a:extLst>
          </p:cNvPr>
          <p:cNvCxnSpPr>
            <a:cxnSpLocks/>
          </p:cNvCxnSpPr>
          <p:nvPr/>
        </p:nvCxnSpPr>
        <p:spPr>
          <a:xfrm flipH="1" flipV="1">
            <a:off x="8202967" y="3429000"/>
            <a:ext cx="1350423" cy="1440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1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A327-26D5-8F4D-34BB-F1378A24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0A09-BB85-95AE-9048-B3FA42A4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Installing libraries is optional but recommended, as it gives better variety in the components used for each 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AC3E0-9A3C-6213-1593-34B7069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38" y="1451453"/>
            <a:ext cx="5232459" cy="41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E828-A482-36FB-2B75-A47205E4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Autorouting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040D-B3B9-7DB0-164B-C46CA1A7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To make use of the </a:t>
            </a:r>
            <a:r>
              <a:rPr lang="en-US" dirty="0" err="1"/>
              <a:t>autorouting</a:t>
            </a:r>
            <a:r>
              <a:rPr lang="en-US" dirty="0"/>
              <a:t> software used in testing install </a:t>
            </a:r>
            <a:r>
              <a:rPr lang="en-US" dirty="0" err="1"/>
              <a:t>freerouting</a:t>
            </a:r>
            <a:r>
              <a:rPr lang="en-US" dirty="0"/>
              <a:t> (v1.6.2): </a:t>
            </a:r>
            <a:r>
              <a:rPr lang="en-US" dirty="0">
                <a:hlinkClick r:id="rId2"/>
              </a:rPr>
              <a:t>https://github.com/freerouting/freerouting/releases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F92E1-5C87-0B23-56CB-75228C54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655" y="248574"/>
            <a:ext cx="6132501" cy="42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9051F-FA0A-4555-0612-0A7EC516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33" y="4819110"/>
            <a:ext cx="5777664" cy="15580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3CB60-B795-670F-6615-3205657B15F5}"/>
              </a:ext>
            </a:extLst>
          </p:cNvPr>
          <p:cNvCxnSpPr/>
          <p:nvPr/>
        </p:nvCxnSpPr>
        <p:spPr>
          <a:xfrm flipV="1">
            <a:off x="5113538" y="5468645"/>
            <a:ext cx="1207363" cy="2752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4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7FED-A06C-1E9E-CFA9-B8CF49A5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Autoroute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B9A6-0DE7-1544-9AD7-11D54B95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118717" cy="4351338"/>
          </a:xfrm>
        </p:spPr>
        <p:txBody>
          <a:bodyPr/>
          <a:lstStyle/>
          <a:p>
            <a:r>
              <a:rPr lang="en-US" dirty="0"/>
              <a:t>Open schematic with schematic editor in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Create a PCB file using the “Open PCB in board editor button at the top right of the screen in the schematic editor.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5619C-5DAD-FAC1-A1B5-AE627CD2E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49" t="6564" r="-1072" b="-6564"/>
          <a:stretch/>
        </p:blipFill>
        <p:spPr>
          <a:xfrm>
            <a:off x="5510073" y="1569559"/>
            <a:ext cx="6252398" cy="37188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53FCF-0455-619F-C913-1C75A6647DB3}"/>
              </a:ext>
            </a:extLst>
          </p:cNvPr>
          <p:cNvCxnSpPr>
            <a:cxnSpLocks/>
          </p:cNvCxnSpPr>
          <p:nvPr/>
        </p:nvCxnSpPr>
        <p:spPr>
          <a:xfrm>
            <a:off x="8247355" y="662781"/>
            <a:ext cx="115410" cy="10062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09CC-1381-BA83-6032-30283C99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9" y="72162"/>
            <a:ext cx="10515600" cy="1325563"/>
          </a:xfrm>
        </p:spPr>
        <p:txBody>
          <a:bodyPr/>
          <a:lstStyle/>
          <a:p>
            <a:r>
              <a:rPr lang="en-US" dirty="0"/>
              <a:t>Autoroute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3DD6-D33D-CF85-BE8F-6006D958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9" y="1532662"/>
            <a:ext cx="5257800" cy="4351338"/>
          </a:xfrm>
        </p:spPr>
        <p:txBody>
          <a:bodyPr/>
          <a:lstStyle/>
          <a:p>
            <a:r>
              <a:rPr lang="en-US" dirty="0"/>
              <a:t>Import schematic to PCB editor by going to Tools &gt; Update PCB from Schematic and selecting Update PCB on the pop-up window.</a:t>
            </a:r>
          </a:p>
          <a:p>
            <a:r>
              <a:rPr lang="en-US" dirty="0"/>
              <a:t>The schematic should now be available on the PCB Editor. It can be selected and dragged to a better position if the default is not appropriate.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D1502-ED9E-72C0-7F8C-E2F7ADB6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91" y="2924878"/>
            <a:ext cx="5449679" cy="355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AC5DF-B5C6-3F09-E182-9B5B594B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545" y="1532662"/>
            <a:ext cx="6458851" cy="8478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E2D61-DA43-C203-C724-9B988FC5D39C}"/>
              </a:ext>
            </a:extLst>
          </p:cNvPr>
          <p:cNvCxnSpPr/>
          <p:nvPr/>
        </p:nvCxnSpPr>
        <p:spPr>
          <a:xfrm flipV="1">
            <a:off x="8362765" y="6365289"/>
            <a:ext cx="1260629" cy="3284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D0FE52-FD5B-256E-6FBE-9893DD554C2B}"/>
              </a:ext>
            </a:extLst>
          </p:cNvPr>
          <p:cNvCxnSpPr>
            <a:cxnSpLocks/>
          </p:cNvCxnSpPr>
          <p:nvPr/>
        </p:nvCxnSpPr>
        <p:spPr>
          <a:xfrm>
            <a:off x="8710473" y="708310"/>
            <a:ext cx="584447" cy="1360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68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2DC0-AD3F-4BCC-FC5F-250151E4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81040"/>
            <a:ext cx="10515600" cy="1325563"/>
          </a:xfrm>
        </p:spPr>
        <p:txBody>
          <a:bodyPr/>
          <a:lstStyle/>
          <a:p>
            <a:r>
              <a:rPr lang="en-US" dirty="0"/>
              <a:t>Autoroute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5827-319E-FC2B-BF0F-0CAE7546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6" y="1541540"/>
            <a:ext cx="5968014" cy="4351338"/>
          </a:xfrm>
        </p:spPr>
        <p:txBody>
          <a:bodyPr/>
          <a:lstStyle/>
          <a:p>
            <a:r>
              <a:rPr lang="en-US" dirty="0"/>
              <a:t>To autoroute the PCB using the </a:t>
            </a:r>
            <a:r>
              <a:rPr lang="en-US" dirty="0" err="1"/>
              <a:t>freerouting</a:t>
            </a:r>
            <a:r>
              <a:rPr lang="en-US" dirty="0"/>
              <a:t> software it needs to be exported as a .</a:t>
            </a:r>
            <a:r>
              <a:rPr lang="en-US" dirty="0" err="1"/>
              <a:t>dsn</a:t>
            </a:r>
            <a:r>
              <a:rPr lang="en-US" dirty="0"/>
              <a:t> file. To export as a .</a:t>
            </a:r>
            <a:r>
              <a:rPr lang="en-US" dirty="0" err="1"/>
              <a:t>dsn</a:t>
            </a:r>
            <a:r>
              <a:rPr lang="en-US" dirty="0"/>
              <a:t> file go to File &gt; Export &gt; </a:t>
            </a:r>
            <a:r>
              <a:rPr lang="en-US" dirty="0" err="1"/>
              <a:t>Specctra</a:t>
            </a:r>
            <a:r>
              <a:rPr lang="en-US" dirty="0"/>
              <a:t> Session.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31DB1-372C-640A-F309-0FB8E08D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87" y="434209"/>
            <a:ext cx="5382376" cy="47822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2D1A8-6AAA-6C1A-6C79-8B50E3CC1E0C}"/>
              </a:ext>
            </a:extLst>
          </p:cNvPr>
          <p:cNvCxnSpPr>
            <a:cxnSpLocks/>
          </p:cNvCxnSpPr>
          <p:nvPr/>
        </p:nvCxnSpPr>
        <p:spPr>
          <a:xfrm flipH="1">
            <a:off x="10012016" y="1178284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5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E2A8-2909-3FC8-807E-19016DC6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795"/>
            <a:ext cx="10515600" cy="1325563"/>
          </a:xfrm>
        </p:spPr>
        <p:txBody>
          <a:bodyPr/>
          <a:lstStyle/>
          <a:p>
            <a:r>
              <a:rPr lang="en-US" dirty="0" err="1"/>
              <a:t>Autorouting</a:t>
            </a:r>
            <a:r>
              <a:rPr lang="en-US" dirty="0"/>
              <a:t>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58CD-FFFB-A62E-74E9-13AF7538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9295"/>
            <a:ext cx="52578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freerouting</a:t>
            </a:r>
            <a:r>
              <a:rPr lang="en-US" dirty="0"/>
              <a:t> and select the previously exported .</a:t>
            </a:r>
            <a:r>
              <a:rPr lang="en-US" dirty="0" err="1"/>
              <a:t>dsn</a:t>
            </a:r>
            <a:r>
              <a:rPr lang="en-US" dirty="0"/>
              <a:t> file by clicking “Select Design File”.</a:t>
            </a:r>
          </a:p>
          <a:p>
            <a:r>
              <a:rPr lang="en-US" dirty="0"/>
              <a:t>To route the components together press “</a:t>
            </a:r>
            <a:r>
              <a:rPr lang="en-US" dirty="0" err="1"/>
              <a:t>Autorouter</a:t>
            </a:r>
            <a:r>
              <a:rPr lang="en-US" dirty="0"/>
              <a:t>” until satisfactory results are achieved.</a:t>
            </a:r>
          </a:p>
          <a:p>
            <a:r>
              <a:rPr lang="en-US" dirty="0"/>
              <a:t>Export the file from </a:t>
            </a:r>
            <a:r>
              <a:rPr lang="en-US" dirty="0" err="1"/>
              <a:t>freerouting</a:t>
            </a:r>
            <a:r>
              <a:rPr lang="en-US" dirty="0"/>
              <a:t> by going to File &gt; Export </a:t>
            </a:r>
            <a:r>
              <a:rPr lang="en-US" dirty="0" err="1"/>
              <a:t>Specctra</a:t>
            </a:r>
            <a:r>
              <a:rPr lang="en-US" dirty="0"/>
              <a:t> Session File.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E99EF-8283-6D31-8E4B-3E82D0F6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52" y="0"/>
            <a:ext cx="4706218" cy="33230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5CDE5E-BF2A-1701-F88E-BA0E1FF58558}"/>
              </a:ext>
            </a:extLst>
          </p:cNvPr>
          <p:cNvCxnSpPr>
            <a:cxnSpLocks/>
          </p:cNvCxnSpPr>
          <p:nvPr/>
        </p:nvCxnSpPr>
        <p:spPr>
          <a:xfrm flipV="1">
            <a:off x="6096000" y="272345"/>
            <a:ext cx="908482" cy="489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28E5C85-3A6F-853D-958A-348F45B5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55" y="3323016"/>
            <a:ext cx="4783424" cy="350489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CDC948-1DFF-F618-1EF9-C75B3DB79D20}"/>
              </a:ext>
            </a:extLst>
          </p:cNvPr>
          <p:cNvCxnSpPr/>
          <p:nvPr/>
        </p:nvCxnSpPr>
        <p:spPr>
          <a:xfrm flipV="1">
            <a:off x="6550241" y="4456590"/>
            <a:ext cx="0" cy="842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7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7047-F77F-96B1-4D89-636096F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Autorouting</a:t>
            </a:r>
            <a:r>
              <a:rPr lang="en-US" dirty="0"/>
              <a:t>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6107-3862-A658-58A3-1A6451A7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257800" cy="4351338"/>
          </a:xfrm>
        </p:spPr>
        <p:txBody>
          <a:bodyPr/>
          <a:lstStyle/>
          <a:p>
            <a:r>
              <a:rPr lang="en-US" dirty="0"/>
              <a:t>To update the PCB with the newly routed PCB, open the previous PCB file on the PCB Editor and import the output from the </a:t>
            </a:r>
            <a:r>
              <a:rPr lang="en-US" dirty="0" err="1"/>
              <a:t>freerouting</a:t>
            </a:r>
            <a:r>
              <a:rPr lang="en-US" dirty="0"/>
              <a:t> software (should be a .</a:t>
            </a:r>
            <a:r>
              <a:rPr lang="en-US" dirty="0" err="1"/>
              <a:t>ses</a:t>
            </a:r>
            <a:r>
              <a:rPr lang="en-US" dirty="0"/>
              <a:t> file).</a:t>
            </a:r>
          </a:p>
          <a:p>
            <a:r>
              <a:rPr lang="en-US" dirty="0"/>
              <a:t>To import go to File &gt; Import &gt; </a:t>
            </a:r>
            <a:r>
              <a:rPr lang="en-US" dirty="0" err="1"/>
              <a:t>Specctra</a:t>
            </a:r>
            <a:r>
              <a:rPr lang="en-US" dirty="0"/>
              <a:t> Session and open the .</a:t>
            </a:r>
            <a:r>
              <a:rPr lang="en-US" dirty="0" err="1"/>
              <a:t>ses</a:t>
            </a:r>
            <a:r>
              <a:rPr lang="en-US" dirty="0"/>
              <a:t> file. It should update the routing.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F6A11-E732-D2A8-95B7-4C7441FF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742" y="-3669"/>
            <a:ext cx="4400123" cy="34205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5B37C9-C6F9-CD21-4BEB-B172E1A546F1}"/>
              </a:ext>
            </a:extLst>
          </p:cNvPr>
          <p:cNvCxnSpPr>
            <a:cxnSpLocks/>
          </p:cNvCxnSpPr>
          <p:nvPr/>
        </p:nvCxnSpPr>
        <p:spPr>
          <a:xfrm flipH="1">
            <a:off x="10104247" y="685098"/>
            <a:ext cx="117188" cy="851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1DDBB20-3339-B42A-DBF8-CAD869D4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2" y="3441167"/>
            <a:ext cx="4222569" cy="33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9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482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How to use KiCAD to output copper traces and other useful information</vt:lpstr>
      <vt:lpstr>Install KiCAD</vt:lpstr>
      <vt:lpstr>Setting up KiCAD</vt:lpstr>
      <vt:lpstr>Install Autorouting </vt:lpstr>
      <vt:lpstr>Autoroute schematic</vt:lpstr>
      <vt:lpstr>Autoroute schematic</vt:lpstr>
      <vt:lpstr>Autoroute Schematic</vt:lpstr>
      <vt:lpstr>Autorouting Schematic</vt:lpstr>
      <vt:lpstr>Autorouting Schematic</vt:lpstr>
      <vt:lpstr>Open KiCAD</vt:lpstr>
      <vt:lpstr>Install Project Scripts</vt:lpstr>
      <vt:lpstr> Install Custom Symbols</vt:lpstr>
      <vt:lpstr>Install Custom Footprints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KiCAD to output copper traces and other useful information</dc:title>
  <dc:creator>Franco Harding Garcia</dc:creator>
  <cp:lastModifiedBy>Franco Harding Garcia</cp:lastModifiedBy>
  <cp:revision>2</cp:revision>
  <dcterms:created xsi:type="dcterms:W3CDTF">2023-01-30T14:52:47Z</dcterms:created>
  <dcterms:modified xsi:type="dcterms:W3CDTF">2023-06-19T17:55:30Z</dcterms:modified>
</cp:coreProperties>
</file>