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arding Garcia" userId="3e9af8f7f92de600" providerId="LiveId" clId="{1DC4CC4F-EB9E-4A12-A68A-150A6A6EB07A}"/>
    <pc:docChg chg="undo custSel modSld">
      <pc:chgData name="Franco Harding Garcia" userId="3e9af8f7f92de600" providerId="LiveId" clId="{1DC4CC4F-EB9E-4A12-A68A-150A6A6EB07A}" dt="2023-08-10T15:53:26.987" v="245" actId="20577"/>
      <pc:docMkLst>
        <pc:docMk/>
      </pc:docMkLst>
      <pc:sldChg chg="modSp mod">
        <pc:chgData name="Franco Harding Garcia" userId="3e9af8f7f92de600" providerId="LiveId" clId="{1DC4CC4F-EB9E-4A12-A68A-150A6A6EB07A}" dt="2023-08-10T15:53:26.987" v="245" actId="20577"/>
        <pc:sldMkLst>
          <pc:docMk/>
          <pc:sldMk cId="1785732437" sldId="257"/>
        </pc:sldMkLst>
        <pc:spChg chg="mod">
          <ac:chgData name="Franco Harding Garcia" userId="3e9af8f7f92de600" providerId="LiveId" clId="{1DC4CC4F-EB9E-4A12-A68A-150A6A6EB07A}" dt="2023-08-10T15:53:26.987" v="245" actId="20577"/>
          <ac:spMkLst>
            <pc:docMk/>
            <pc:sldMk cId="1785732437" sldId="257"/>
            <ac:spMk id="3" creationId="{74AD95B3-A522-5143-4415-9FF986C02E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4475-50E5-F2FE-99EF-4BD5CFE5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6061A-FA36-2335-F446-43756A39D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00A8-9993-1A8F-1B77-6D0B9290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1F55-B30F-A03B-AA64-D92446DB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B330-6580-4E33-A7EE-E08E195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926E-ABEA-2C16-7D07-5B98A6D1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78284-8384-7C22-18A1-630F1B6F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ED76-079D-A81A-5A26-4547CA72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5230-ADE2-088E-4E99-144CFF58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1430-83A5-57AD-8C56-00EEC2DA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54308-1517-7FCC-43F5-B6B4CF08D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1464-C88D-AEDD-04A0-2B143B0A3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A33-B1C9-A225-F4C7-980667DE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45FF-4A4D-C525-58E3-D4E3DA0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6C0F-7D36-C12D-ACF9-15E411D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FC23-2BCA-21FB-853F-BD551B7B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663D-215B-C9DC-FEED-EFE95BAF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B233-BB5D-EF2B-0989-E36AE089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A081-7CE2-FB27-E5BC-95691FD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4F4E-4944-0DD9-53A2-7939CF3F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B3E7-6526-142C-D230-F707EBEF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2AD4-41C5-4AB1-49EF-247981C2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1667-36AB-3AA7-6304-E80535A7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7308-6507-13FE-9554-79B71995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B5FB-4C73-DADC-28E5-1E6F8F73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E1C0-BD38-9EC3-BDDA-5D71A5F0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3456-6CE0-266C-4B13-119294395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D1C0-9845-0624-2CD4-D78CC7C7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9997-FA26-50AF-F0BF-C2C4682C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A625-C503-99F3-9876-9686F479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98403-E41D-4253-41C6-C1796F68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8B6E-9A9C-B595-B7CC-840BD2E0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5231-A0CF-583B-C32B-D4D6A9AF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BA44-6FB7-3CC7-0926-8682D978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F14E5-B9AD-E782-BB39-626DBCB8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07E06-76C9-386B-B44C-E501ADC55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5CB12-EC8A-ABD3-DB47-C3C18894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4FEB7-2680-8AE9-8343-73761FA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5EB26-C511-9768-0E31-05C009A1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2D4C-11E7-114A-EA3A-063B49F7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108A0-6387-B87F-9FBA-65D09F8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116E9-A1E7-E48B-2464-C672110B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C8061-CD61-714D-721D-50F6699B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B4521-374D-919F-96E2-772BC4CB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26EB4-2162-D9D3-B1E3-227194A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A378-2CD9-C406-3C56-46D4E10F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6416-819F-A393-2EA3-13FCD49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8F3D-B29A-AC35-A2CE-0B989ABB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6EAE-E3FD-3752-64F4-8FC9E3957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8006-02CB-6887-9917-FF83A17C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DDBA-89CB-7B15-AC9C-A40A430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16A3-2605-D96B-686F-EE9B7CA7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38BF-638D-2DD3-8F63-19780D9C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5612E-322E-FB79-986F-2E7A463CF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4AB60-3CFD-4CC5-B08A-66EE57BE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4602A-BBB3-63C2-612B-B85A5260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B373B-7D1D-5A12-3F74-5778AD9E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93282-515B-26A9-67AE-FEAFAD2A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66B6B-BF79-83F2-858C-0FAD2B3F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0955-3A8F-B7D0-3784-B00914F1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A227-27FC-1361-3C15-1D4BD547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74BD-7D6B-DFFB-5F60-64C2A6427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4EF1-A9E5-37DA-C0AE-AAB328573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fharding/4DPrinting-KiC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6E1-66A0-6D05-A461-F61CCA56B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GCODE from unrouted PCB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E1B3D-B492-CFE4-966F-27FC09F74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Franco Harding</a:t>
            </a:r>
          </a:p>
        </p:txBody>
      </p:sp>
    </p:spTree>
    <p:extLst>
      <p:ext uri="{BB962C8B-B14F-4D97-AF65-F5344CB8AC3E}">
        <p14:creationId xmlns:p14="http://schemas.microsoft.com/office/powerpoint/2010/main" val="34329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A18E-CC3D-C586-0007-B5B55E04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95B3-A522-5143-4415-9FF986C0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KiCAD</a:t>
            </a:r>
            <a:r>
              <a:rPr lang="en-US" dirty="0"/>
              <a:t> 6.0+</a:t>
            </a:r>
          </a:p>
          <a:p>
            <a:r>
              <a:rPr lang="en-US" dirty="0"/>
              <a:t>Components and symbols from correctly installed from the 4DPrinting folder. (if PCB uses custom components)</a:t>
            </a:r>
          </a:p>
          <a:p>
            <a:r>
              <a:rPr lang="en-US" dirty="0"/>
              <a:t>Cloned </a:t>
            </a:r>
            <a:r>
              <a:rPr lang="en-US" dirty="0" err="1"/>
              <a:t>Github</a:t>
            </a:r>
            <a:r>
              <a:rPr lang="en-US" dirty="0"/>
              <a:t> Repository </a:t>
            </a:r>
            <a:r>
              <a:rPr lang="en-US" dirty="0">
                <a:hlinkClick r:id="rId2"/>
              </a:rPr>
              <a:t>https://github.com/ffharding/4DPrinting-KiCAD</a:t>
            </a:r>
            <a:r>
              <a:rPr lang="en-US" dirty="0"/>
              <a:t>.</a:t>
            </a:r>
          </a:p>
          <a:p>
            <a:r>
              <a:rPr lang="en-US" dirty="0"/>
              <a:t>Valid netlist compatible with </a:t>
            </a:r>
            <a:r>
              <a:rPr lang="en-US" dirty="0" err="1"/>
              <a:t>EEschema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2437-7C3A-522E-BB7F-E346062C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Install code in Plugins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AEC9-03AF-5FAF-6FF1-4A19B25D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257800" cy="4351338"/>
          </a:xfrm>
        </p:spPr>
        <p:txBody>
          <a:bodyPr/>
          <a:lstStyle/>
          <a:p>
            <a:r>
              <a:rPr lang="en-US" dirty="0"/>
              <a:t>Open the unrouted </a:t>
            </a:r>
            <a:r>
              <a:rPr lang="en-US" dirty="0" err="1"/>
              <a:t>KiCAD</a:t>
            </a:r>
            <a:r>
              <a:rPr lang="en-US" dirty="0"/>
              <a:t> file on the PCB Editor in </a:t>
            </a:r>
            <a:r>
              <a:rPr lang="en-US" dirty="0" err="1"/>
              <a:t>KiCAD</a:t>
            </a:r>
            <a:r>
              <a:rPr lang="en-US" dirty="0"/>
              <a:t> and navigate to Open Plugin Directory.</a:t>
            </a:r>
          </a:p>
          <a:p>
            <a:r>
              <a:rPr lang="en-US" dirty="0"/>
              <a:t>Copy the contents of the </a:t>
            </a:r>
            <a:r>
              <a:rPr lang="en-US" dirty="0" err="1"/>
              <a:t>src</a:t>
            </a:r>
            <a:r>
              <a:rPr lang="en-US" dirty="0"/>
              <a:t> folder from the repository to the “plugins”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D5ED9-8C5B-01CD-F217-42BF8C96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73" y="989933"/>
            <a:ext cx="5769374" cy="39317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BF6B43-C9EE-05CF-7BFC-B8A357B1B6F6}"/>
              </a:ext>
            </a:extLst>
          </p:cNvPr>
          <p:cNvCxnSpPr/>
          <p:nvPr/>
        </p:nvCxnSpPr>
        <p:spPr>
          <a:xfrm flipV="1">
            <a:off x="8322661" y="3429000"/>
            <a:ext cx="410198" cy="811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9430A47-0D84-51D1-C679-F088E8B0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76" y="4559882"/>
            <a:ext cx="3250214" cy="21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B07E-D242-45E6-E64C-8420CD59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Run GCODE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0A65-1DE2-8AB9-A953-15B6E235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485688" cy="4351338"/>
          </a:xfrm>
        </p:spPr>
        <p:txBody>
          <a:bodyPr/>
          <a:lstStyle/>
          <a:p>
            <a:r>
              <a:rPr lang="en-US" dirty="0"/>
              <a:t>To autogenerate the double layer GCODE, navigate to the python scripting console (under Tools) and call the start() function from the main module.</a:t>
            </a:r>
          </a:p>
          <a:p>
            <a:r>
              <a:rPr lang="en-US" dirty="0"/>
              <a:t>The produced files should be on the </a:t>
            </a:r>
            <a:r>
              <a:rPr lang="en-US" dirty="0" err="1"/>
              <a:t>KiCAD</a:t>
            </a:r>
            <a:r>
              <a:rPr lang="en-US" dirty="0"/>
              <a:t> file’s root directory.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4C847-F913-27C3-C161-C2E25AF5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461"/>
            <a:ext cx="5009208" cy="3396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C56CE-AC58-9C6A-959F-97616509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8" y="4744946"/>
            <a:ext cx="4115374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2BB30-DAF7-68E7-232F-D3670A7FD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54" y="4554168"/>
            <a:ext cx="4020111" cy="21243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B0797A-218F-1372-0460-6F6BC4EF7449}"/>
              </a:ext>
            </a:extLst>
          </p:cNvPr>
          <p:cNvCxnSpPr/>
          <p:nvPr/>
        </p:nvCxnSpPr>
        <p:spPr>
          <a:xfrm>
            <a:off x="4964395" y="5469308"/>
            <a:ext cx="18295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Generating GCODE from unrouted PCB</vt:lpstr>
      <vt:lpstr>Requirements</vt:lpstr>
      <vt:lpstr>Install code in Plugins directory</vt:lpstr>
      <vt:lpstr>Run GCODE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GCODE from unrouted PCB</dc:title>
  <dc:creator>Franco Harding Garcia</dc:creator>
  <cp:lastModifiedBy>Franco Harding Garcia</cp:lastModifiedBy>
  <cp:revision>1</cp:revision>
  <dcterms:created xsi:type="dcterms:W3CDTF">2023-06-28T20:36:00Z</dcterms:created>
  <dcterms:modified xsi:type="dcterms:W3CDTF">2023-08-10T15:53:29Z</dcterms:modified>
</cp:coreProperties>
</file>