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1" r:id="rId6"/>
    <p:sldId id="270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1B56-296D-49FF-8CF9-161FD9A41299}" v="2" dt="2023-08-17T21:54:1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1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647C1B56-296D-49FF-8CF9-161FD9A41299}"/>
    <pc:docChg chg="undo custSel addSld delSld modSld">
      <pc:chgData name="Franco Harding Garcia" userId="3e9af8f7f92de600" providerId="LiveId" clId="{647C1B56-296D-49FF-8CF9-161FD9A41299}" dt="2023-08-17T21:54:31.796" v="899" actId="1582"/>
      <pc:docMkLst>
        <pc:docMk/>
      </pc:docMkLst>
      <pc:sldChg chg="addSp delSp modSp new mod">
        <pc:chgData name="Franco Harding Garcia" userId="3e9af8f7f92de600" providerId="LiveId" clId="{647C1B56-296D-49FF-8CF9-161FD9A41299}" dt="2023-08-17T20:58:19.983" v="416" actId="208"/>
        <pc:sldMkLst>
          <pc:docMk/>
          <pc:sldMk cId="4156289543" sldId="271"/>
        </pc:sldMkLst>
        <pc:spChg chg="mod">
          <ac:chgData name="Franco Harding Garcia" userId="3e9af8f7f92de600" providerId="LiveId" clId="{647C1B56-296D-49FF-8CF9-161FD9A41299}" dt="2023-08-17T20:53:09.858" v="125" actId="1076"/>
          <ac:spMkLst>
            <pc:docMk/>
            <pc:sldMk cId="4156289543" sldId="271"/>
            <ac:spMk id="2" creationId="{DFAFE01D-36AD-B621-081C-E59C3D5E40AD}"/>
          </ac:spMkLst>
        </pc:spChg>
        <pc:spChg chg="add del mod">
          <ac:chgData name="Franco Harding Garcia" userId="3e9af8f7f92de600" providerId="LiveId" clId="{647C1B56-296D-49FF-8CF9-161FD9A41299}" dt="2023-08-17T20:57:25.720" v="408" actId="20577"/>
          <ac:spMkLst>
            <pc:docMk/>
            <pc:sldMk cId="4156289543" sldId="271"/>
            <ac:spMk id="3" creationId="{53CC0AEB-EFBC-3E69-2D3E-545A8E0C536E}"/>
          </ac:spMkLst>
        </pc:spChg>
        <pc:spChg chg="add del mod">
          <ac:chgData name="Franco Harding Garcia" userId="3e9af8f7f92de600" providerId="LiveId" clId="{647C1B56-296D-49FF-8CF9-161FD9A41299}" dt="2023-08-17T20:55:32.510" v="229" actId="478"/>
          <ac:spMkLst>
            <pc:docMk/>
            <pc:sldMk cId="4156289543" sldId="271"/>
            <ac:spMk id="7" creationId="{BE5AFF12-B3CA-86D3-607F-B04A9B9FD2EE}"/>
          </ac:spMkLst>
        </pc:spChg>
        <pc:spChg chg="add">
          <ac:chgData name="Franco Harding Garcia" userId="3e9af8f7f92de600" providerId="LiveId" clId="{647C1B56-296D-49FF-8CF9-161FD9A41299}" dt="2023-08-17T20:58:06.727" v="415" actId="11529"/>
          <ac:spMkLst>
            <pc:docMk/>
            <pc:sldMk cId="4156289543" sldId="271"/>
            <ac:spMk id="16" creationId="{1408F77D-F93F-DA2F-F561-D9D0BA4DDCAD}"/>
          </ac:spMkLst>
        </pc:spChg>
        <pc:picChg chg="add del mod modCrop">
          <ac:chgData name="Franco Harding Garcia" userId="3e9af8f7f92de600" providerId="LiveId" clId="{647C1B56-296D-49FF-8CF9-161FD9A41299}" dt="2023-08-17T20:55:33.744" v="230" actId="478"/>
          <ac:picMkLst>
            <pc:docMk/>
            <pc:sldMk cId="4156289543" sldId="271"/>
            <ac:picMk id="5" creationId="{03C2510D-D1B2-8F44-A360-2C3C87781D29}"/>
          </ac:picMkLst>
        </pc:picChg>
        <pc:picChg chg="add mod">
          <ac:chgData name="Franco Harding Garcia" userId="3e9af8f7f92de600" providerId="LiveId" clId="{647C1B56-296D-49FF-8CF9-161FD9A41299}" dt="2023-08-17T20:55:37.120" v="232" actId="1076"/>
          <ac:picMkLst>
            <pc:docMk/>
            <pc:sldMk cId="4156289543" sldId="271"/>
            <ac:picMk id="9" creationId="{5E7CA232-D8CC-426B-9C81-E0BAC6549E27}"/>
          </ac:picMkLst>
        </pc:picChg>
        <pc:picChg chg="add mod">
          <ac:chgData name="Franco Harding Garcia" userId="3e9af8f7f92de600" providerId="LiveId" clId="{647C1B56-296D-49FF-8CF9-161FD9A41299}" dt="2023-08-17T20:57:30.070" v="409" actId="1076"/>
          <ac:picMkLst>
            <pc:docMk/>
            <pc:sldMk cId="4156289543" sldId="271"/>
            <ac:picMk id="11" creationId="{424C5211-B5AD-A50D-EA91-4424776F6302}"/>
          </ac:picMkLst>
        </pc:picChg>
        <pc:cxnChg chg="add mod">
          <ac:chgData name="Franco Harding Garcia" userId="3e9af8f7f92de600" providerId="LiveId" clId="{647C1B56-296D-49FF-8CF9-161FD9A41299}" dt="2023-08-17T20:58:19.983" v="416" actId="208"/>
          <ac:cxnSpMkLst>
            <pc:docMk/>
            <pc:sldMk cId="4156289543" sldId="271"/>
            <ac:cxnSpMk id="13" creationId="{495E68C9-1DCD-D6DB-471F-003C428D4558}"/>
          </ac:cxnSpMkLst>
        </pc:cxnChg>
        <pc:cxnChg chg="add mod">
          <ac:chgData name="Franco Harding Garcia" userId="3e9af8f7f92de600" providerId="LiveId" clId="{647C1B56-296D-49FF-8CF9-161FD9A41299}" dt="2023-08-17T20:58:19.983" v="416" actId="208"/>
          <ac:cxnSpMkLst>
            <pc:docMk/>
            <pc:sldMk cId="4156289543" sldId="271"/>
            <ac:cxnSpMk id="14" creationId="{EBE762C8-8B2F-63D2-0A45-38642D4E09B2}"/>
          </ac:cxnSpMkLst>
        </pc:cxnChg>
      </pc:sldChg>
      <pc:sldChg chg="addSp delSp modSp add mod">
        <pc:chgData name="Franco Harding Garcia" userId="3e9af8f7f92de600" providerId="LiveId" clId="{647C1B56-296D-49FF-8CF9-161FD9A41299}" dt="2023-08-17T21:54:31.796" v="899" actId="1582"/>
        <pc:sldMkLst>
          <pc:docMk/>
          <pc:sldMk cId="784821410" sldId="272"/>
        </pc:sldMkLst>
        <pc:spChg chg="mod">
          <ac:chgData name="Franco Harding Garcia" userId="3e9af8f7f92de600" providerId="LiveId" clId="{647C1B56-296D-49FF-8CF9-161FD9A41299}" dt="2023-08-17T21:53:42.966" v="889" actId="20577"/>
          <ac:spMkLst>
            <pc:docMk/>
            <pc:sldMk cId="784821410" sldId="272"/>
            <ac:spMk id="3" creationId="{53CC0AEB-EFBC-3E69-2D3E-545A8E0C536E}"/>
          </ac:spMkLst>
        </pc:spChg>
        <pc:spChg chg="del">
          <ac:chgData name="Franco Harding Garcia" userId="3e9af8f7f92de600" providerId="LiveId" clId="{647C1B56-296D-49FF-8CF9-161FD9A41299}" dt="2023-08-17T21:00:07.131" v="422" actId="478"/>
          <ac:spMkLst>
            <pc:docMk/>
            <pc:sldMk cId="784821410" sldId="272"/>
            <ac:spMk id="16" creationId="{1408F77D-F93F-DA2F-F561-D9D0BA4DDCAD}"/>
          </ac:spMkLst>
        </pc:spChg>
        <pc:picChg chg="add mod">
          <ac:chgData name="Franco Harding Garcia" userId="3e9af8f7f92de600" providerId="LiveId" clId="{647C1B56-296D-49FF-8CF9-161FD9A41299}" dt="2023-08-17T21:00:09.820" v="424" actId="1076"/>
          <ac:picMkLst>
            <pc:docMk/>
            <pc:sldMk cId="784821410" sldId="272"/>
            <ac:picMk id="5" creationId="{1486AC6C-FDBA-A9B1-DC59-429A830FA751}"/>
          </ac:picMkLst>
        </pc:picChg>
        <pc:picChg chg="add mod">
          <ac:chgData name="Franco Harding Garcia" userId="3e9af8f7f92de600" providerId="LiveId" clId="{647C1B56-296D-49FF-8CF9-161FD9A41299}" dt="2023-08-17T21:53:51.223" v="893" actId="1076"/>
          <ac:picMkLst>
            <pc:docMk/>
            <pc:sldMk cId="784821410" sldId="272"/>
            <ac:picMk id="7" creationId="{0EAA7963-4CB6-DC2D-8355-EF01A3325380}"/>
          </ac:picMkLst>
        </pc:picChg>
        <pc:picChg chg="del">
          <ac:chgData name="Franco Harding Garcia" userId="3e9af8f7f92de600" providerId="LiveId" clId="{647C1B56-296D-49FF-8CF9-161FD9A41299}" dt="2023-08-17T21:00:04.580" v="421" actId="478"/>
          <ac:picMkLst>
            <pc:docMk/>
            <pc:sldMk cId="784821410" sldId="272"/>
            <ac:picMk id="9" creationId="{5E7CA232-D8CC-426B-9C81-E0BAC6549E27}"/>
          </ac:picMkLst>
        </pc:picChg>
        <pc:picChg chg="add mod">
          <ac:chgData name="Franco Harding Garcia" userId="3e9af8f7f92de600" providerId="LiveId" clId="{647C1B56-296D-49FF-8CF9-161FD9A41299}" dt="2023-08-17T21:53:49.654" v="892" actId="1076"/>
          <ac:picMkLst>
            <pc:docMk/>
            <pc:sldMk cId="784821410" sldId="272"/>
            <ac:picMk id="10" creationId="{87DD7BF8-49E7-3967-E365-766E2A634906}"/>
          </ac:picMkLst>
        </pc:picChg>
        <pc:picChg chg="del">
          <ac:chgData name="Franco Harding Garcia" userId="3e9af8f7f92de600" providerId="LiveId" clId="{647C1B56-296D-49FF-8CF9-161FD9A41299}" dt="2023-08-17T21:00:03.305" v="420" actId="478"/>
          <ac:picMkLst>
            <pc:docMk/>
            <pc:sldMk cId="784821410" sldId="272"/>
            <ac:picMk id="11" creationId="{424C5211-B5AD-A50D-EA91-4424776F6302}"/>
          </ac:picMkLst>
        </pc:picChg>
        <pc:cxnChg chg="del">
          <ac:chgData name="Franco Harding Garcia" userId="3e9af8f7f92de600" providerId="LiveId" clId="{647C1B56-296D-49FF-8CF9-161FD9A41299}" dt="2023-08-17T21:00:07.131" v="422" actId="478"/>
          <ac:cxnSpMkLst>
            <pc:docMk/>
            <pc:sldMk cId="784821410" sldId="272"/>
            <ac:cxnSpMk id="13" creationId="{495E68C9-1DCD-D6DB-471F-003C428D4558}"/>
          </ac:cxnSpMkLst>
        </pc:cxnChg>
        <pc:cxnChg chg="del">
          <ac:chgData name="Franco Harding Garcia" userId="3e9af8f7f92de600" providerId="LiveId" clId="{647C1B56-296D-49FF-8CF9-161FD9A41299}" dt="2023-08-17T21:00:07.131" v="422" actId="478"/>
          <ac:cxnSpMkLst>
            <pc:docMk/>
            <pc:sldMk cId="784821410" sldId="272"/>
            <ac:cxnSpMk id="14" creationId="{EBE762C8-8B2F-63D2-0A45-38642D4E09B2}"/>
          </ac:cxnSpMkLst>
        </pc:cxnChg>
        <pc:cxnChg chg="add mod">
          <ac:chgData name="Franco Harding Garcia" userId="3e9af8f7f92de600" providerId="LiveId" clId="{647C1B56-296D-49FF-8CF9-161FD9A41299}" dt="2023-08-17T21:54:31.796" v="899" actId="1582"/>
          <ac:cxnSpMkLst>
            <pc:docMk/>
            <pc:sldMk cId="784821410" sldId="272"/>
            <ac:cxnSpMk id="15" creationId="{A05A3FAC-CEF9-225E-7F39-11266175757D}"/>
          </ac:cxnSpMkLst>
        </pc:cxnChg>
        <pc:cxnChg chg="add mod">
          <ac:chgData name="Franco Harding Garcia" userId="3e9af8f7f92de600" providerId="LiveId" clId="{647C1B56-296D-49FF-8CF9-161FD9A41299}" dt="2023-08-17T21:54:31.796" v="899" actId="1582"/>
          <ac:cxnSpMkLst>
            <pc:docMk/>
            <pc:sldMk cId="784821410" sldId="272"/>
            <ac:cxnSpMk id="17" creationId="{37CBE582-A9F1-3AE4-B218-64EFD2A02137}"/>
          </ac:cxnSpMkLst>
        </pc:cxnChg>
      </pc:sldChg>
      <pc:sldChg chg="new del">
        <pc:chgData name="Franco Harding Garcia" userId="3e9af8f7f92de600" providerId="LiveId" clId="{647C1B56-296D-49FF-8CF9-161FD9A41299}" dt="2023-08-17T20:58:26.541" v="418" actId="680"/>
        <pc:sldMkLst>
          <pc:docMk/>
          <pc:sldMk cId="1847062428" sldId="272"/>
        </pc:sldMkLst>
      </pc:sldChg>
    </pc:docChg>
  </pc:docChgLst>
  <pc:docChgLst>
    <pc:chgData name="Franco Harding Garcia" userId="3e9af8f7f92de600" providerId="LiveId" clId="{AC6A401E-171D-4065-98ED-7F2DC7683F89}"/>
    <pc:docChg chg="undo custSel addSld delSld modSld sldOrd">
      <pc:chgData name="Franco Harding Garcia" userId="3e9af8f7f92de600" providerId="LiveId" clId="{AC6A401E-171D-4065-98ED-7F2DC7683F89}" dt="2023-08-10T17:52:14.300" v="1054" actId="14100"/>
      <pc:docMkLst>
        <pc:docMk/>
      </pc:docMkLst>
      <pc:sldChg chg="modSp mod">
        <pc:chgData name="Franco Harding Garcia" userId="3e9af8f7f92de600" providerId="LiveId" clId="{AC6A401E-171D-4065-98ED-7F2DC7683F89}" dt="2023-08-10T16:59:52.651" v="785" actId="20577"/>
        <pc:sldMkLst>
          <pc:docMk/>
          <pc:sldMk cId="3432917869" sldId="256"/>
        </pc:sldMkLst>
        <pc:spChg chg="mod">
          <ac:chgData name="Franco Harding Garcia" userId="3e9af8f7f92de600" providerId="LiveId" clId="{AC6A401E-171D-4065-98ED-7F2DC7683F89}" dt="2023-08-10T16:59:52.651" v="785" actId="20577"/>
          <ac:spMkLst>
            <pc:docMk/>
            <pc:sldMk cId="3432917869" sldId="256"/>
            <ac:spMk id="2" creationId="{DACCA6E1-66A0-6D05-A461-F61CCA56B280}"/>
          </ac:spMkLst>
        </pc:spChg>
      </pc:sldChg>
      <pc:sldChg chg="modSp mod">
        <pc:chgData name="Franco Harding Garcia" userId="3e9af8f7f92de600" providerId="LiveId" clId="{AC6A401E-171D-4065-98ED-7F2DC7683F89}" dt="2023-08-10T16:02:26.998" v="117" actId="20577"/>
        <pc:sldMkLst>
          <pc:docMk/>
          <pc:sldMk cId="1785732437" sldId="257"/>
        </pc:sldMkLst>
        <pc:spChg chg="mod">
          <ac:chgData name="Franco Harding Garcia" userId="3e9af8f7f92de600" providerId="LiveId" clId="{AC6A401E-171D-4065-98ED-7F2DC7683F89}" dt="2023-08-10T16:02:26.998" v="117" actId="20577"/>
          <ac:spMkLst>
            <pc:docMk/>
            <pc:sldMk cId="1785732437" sldId="257"/>
            <ac:spMk id="3" creationId="{74AD95B3-A522-5143-4415-9FF986C02E48}"/>
          </ac:spMkLst>
        </pc:spChg>
      </pc:sldChg>
      <pc:sldChg chg="addSp delSp modSp mod">
        <pc:chgData name="Franco Harding Garcia" userId="3e9af8f7f92de600" providerId="LiveId" clId="{AC6A401E-171D-4065-98ED-7F2DC7683F89}" dt="2023-08-10T17:46:50.653" v="807" actId="1076"/>
        <pc:sldMkLst>
          <pc:docMk/>
          <pc:sldMk cId="2731923593" sldId="258"/>
        </pc:sldMkLst>
        <pc:spChg chg="del">
          <ac:chgData name="Franco Harding Garcia" userId="3e9af8f7f92de600" providerId="LiveId" clId="{AC6A401E-171D-4065-98ED-7F2DC7683F89}" dt="2023-08-10T17:46:14.100" v="798" actId="478"/>
          <ac:spMkLst>
            <pc:docMk/>
            <pc:sldMk cId="2731923593" sldId="258"/>
            <ac:spMk id="3" creationId="{B822AEC9-03AF-5FAF-6FF1-4A19B25D900D}"/>
          </ac:spMkLst>
        </pc:spChg>
        <pc:spChg chg="add del mod">
          <ac:chgData name="Franco Harding Garcia" userId="3e9af8f7f92de600" providerId="LiveId" clId="{AC6A401E-171D-4065-98ED-7F2DC7683F89}" dt="2023-08-10T17:46:16.865" v="800" actId="478"/>
          <ac:spMkLst>
            <pc:docMk/>
            <pc:sldMk cId="2731923593" sldId="258"/>
            <ac:spMk id="12" creationId="{C3A9F57E-9E19-80CC-77A9-A94F803CAB85}"/>
          </ac:spMkLst>
        </pc:spChg>
        <pc:spChg chg="add mod">
          <ac:chgData name="Franco Harding Garcia" userId="3e9af8f7f92de600" providerId="LiveId" clId="{AC6A401E-171D-4065-98ED-7F2DC7683F89}" dt="2023-08-10T17:46:47.458" v="806" actId="27636"/>
          <ac:spMkLst>
            <pc:docMk/>
            <pc:sldMk cId="2731923593" sldId="258"/>
            <ac:spMk id="13" creationId="{B47DE337-5C19-40E0-A34A-87C1C7C735CB}"/>
          </ac:spMkLst>
        </pc:spChg>
        <pc:picChg chg="mod">
          <ac:chgData name="Franco Harding Garcia" userId="3e9af8f7f92de600" providerId="LiveId" clId="{AC6A401E-171D-4065-98ED-7F2DC7683F89}" dt="2023-08-10T17:46:23.958" v="803" actId="1076"/>
          <ac:picMkLst>
            <pc:docMk/>
            <pc:sldMk cId="2731923593" sldId="258"/>
            <ac:picMk id="5" creationId="{A38D5ED9-8C5B-01CD-F217-42BF8C96985B}"/>
          </ac:picMkLst>
        </pc:picChg>
        <pc:picChg chg="add del mod">
          <ac:chgData name="Franco Harding Garcia" userId="3e9af8f7f92de600" providerId="LiveId" clId="{AC6A401E-171D-4065-98ED-7F2DC7683F89}" dt="2023-08-10T16:58:12.513" v="720" actId="478"/>
          <ac:picMkLst>
            <pc:docMk/>
            <pc:sldMk cId="2731923593" sldId="258"/>
            <ac:picMk id="6" creationId="{13B069F2-3A58-2B7A-AD95-186D33D710BB}"/>
          </ac:picMkLst>
        </pc:picChg>
        <pc:picChg chg="del">
          <ac:chgData name="Franco Harding Garcia" userId="3e9af8f7f92de600" providerId="LiveId" clId="{AC6A401E-171D-4065-98ED-7F2DC7683F89}" dt="2023-08-10T16:57:53.770" v="716" actId="478"/>
          <ac:picMkLst>
            <pc:docMk/>
            <pc:sldMk cId="2731923593" sldId="258"/>
            <ac:picMk id="9" creationId="{A9430A47-0D84-51D1-C679-F088E8B0753A}"/>
          </ac:picMkLst>
        </pc:picChg>
        <pc:picChg chg="add mod">
          <ac:chgData name="Franco Harding Garcia" userId="3e9af8f7f92de600" providerId="LiveId" clId="{AC6A401E-171D-4065-98ED-7F2DC7683F89}" dt="2023-08-10T17:46:50.653" v="807" actId="1076"/>
          <ac:picMkLst>
            <pc:docMk/>
            <pc:sldMk cId="2731923593" sldId="258"/>
            <ac:picMk id="10" creationId="{6B984348-22D9-29CA-CEFA-5BA16870FA37}"/>
          </ac:picMkLst>
        </pc:picChg>
        <pc:cxnChg chg="mod">
          <ac:chgData name="Franco Harding Garcia" userId="3e9af8f7f92de600" providerId="LiveId" clId="{AC6A401E-171D-4065-98ED-7F2DC7683F89}" dt="2023-08-10T17:46:23.958" v="803" actId="1076"/>
          <ac:cxnSpMkLst>
            <pc:docMk/>
            <pc:sldMk cId="2731923593" sldId="258"/>
            <ac:cxnSpMk id="7" creationId="{6DBF6B43-C9EE-05CF-7BFC-B8A357B1B6F6}"/>
          </ac:cxnSpMkLst>
        </pc:cxnChg>
      </pc:sldChg>
      <pc:sldChg chg="addSp delSp modSp mod">
        <pc:chgData name="Franco Harding Garcia" userId="3e9af8f7f92de600" providerId="LiveId" clId="{AC6A401E-171D-4065-98ED-7F2DC7683F89}" dt="2023-08-10T17:42:28.733" v="797" actId="1076"/>
        <pc:sldMkLst>
          <pc:docMk/>
          <pc:sldMk cId="3958057604" sldId="259"/>
        </pc:sldMkLst>
        <pc:spChg chg="mod">
          <ac:chgData name="Franco Harding Garcia" userId="3e9af8f7f92de600" providerId="LiveId" clId="{AC6A401E-171D-4065-98ED-7F2DC7683F89}" dt="2023-08-10T17:38:40.925" v="791" actId="20577"/>
          <ac:spMkLst>
            <pc:docMk/>
            <pc:sldMk cId="3958057604" sldId="259"/>
            <ac:spMk id="3" creationId="{DE840A65-1DE2-8AB9-A953-15B6E2358235}"/>
          </ac:spMkLst>
        </pc:spChg>
        <pc:picChg chg="del">
          <ac:chgData name="Franco Harding Garcia" userId="3e9af8f7f92de600" providerId="LiveId" clId="{AC6A401E-171D-4065-98ED-7F2DC7683F89}" dt="2023-08-10T17:42:22.712" v="792" actId="478"/>
          <ac:picMkLst>
            <pc:docMk/>
            <pc:sldMk cId="3958057604" sldId="259"/>
            <ac:picMk id="5" creationId="{F324C847-F913-27C3-C161-C2E25AF5823F}"/>
          </ac:picMkLst>
        </pc:picChg>
        <pc:picChg chg="add mod">
          <ac:chgData name="Franco Harding Garcia" userId="3e9af8f7f92de600" providerId="LiveId" clId="{AC6A401E-171D-4065-98ED-7F2DC7683F89}" dt="2023-08-10T17:42:28.733" v="797" actId="1076"/>
          <ac:picMkLst>
            <pc:docMk/>
            <pc:sldMk cId="3958057604" sldId="259"/>
            <ac:picMk id="6" creationId="{874B9128-BEEB-5C00-FA0C-CE7CC90B6C8C}"/>
          </ac:picMkLst>
        </pc:picChg>
      </pc:sldChg>
      <pc:sldChg chg="addSp modSp new mod">
        <pc:chgData name="Franco Harding Garcia" userId="3e9af8f7f92de600" providerId="LiveId" clId="{AC6A401E-171D-4065-98ED-7F2DC7683F89}" dt="2023-08-10T17:00:18.115" v="788" actId="1076"/>
        <pc:sldMkLst>
          <pc:docMk/>
          <pc:sldMk cId="1858855445" sldId="260"/>
        </pc:sldMkLst>
        <pc:spChg chg="mod">
          <ac:chgData name="Franco Harding Garcia" userId="3e9af8f7f92de600" providerId="LiveId" clId="{AC6A401E-171D-4065-98ED-7F2DC7683F89}" dt="2023-08-10T16:58:41.530" v="726" actId="20577"/>
          <ac:spMkLst>
            <pc:docMk/>
            <pc:sldMk cId="1858855445" sldId="260"/>
            <ac:spMk id="2" creationId="{FFE6E79D-2A4D-B805-1E0F-E8F9831322EC}"/>
          </ac:spMkLst>
        </pc:spChg>
        <pc:spChg chg="mod">
          <ac:chgData name="Franco Harding Garcia" userId="3e9af8f7f92de600" providerId="LiveId" clId="{AC6A401E-171D-4065-98ED-7F2DC7683F89}" dt="2023-08-10T16:57:18.663" v="710" actId="1076"/>
          <ac:spMkLst>
            <pc:docMk/>
            <pc:sldMk cId="1858855445" sldId="260"/>
            <ac:spMk id="3" creationId="{95804236-67C3-50B6-BB46-3AFAFB883EF9}"/>
          </ac:spMkLst>
        </pc:spChg>
        <pc:picChg chg="add mod">
          <ac:chgData name="Franco Harding Garcia" userId="3e9af8f7f92de600" providerId="LiveId" clId="{AC6A401E-171D-4065-98ED-7F2DC7683F89}" dt="2023-08-10T16:59:10.645" v="733" actId="1076"/>
          <ac:picMkLst>
            <pc:docMk/>
            <pc:sldMk cId="1858855445" sldId="260"/>
            <ac:picMk id="5" creationId="{19B7717D-9E0A-AE6A-3C3F-34BB97E6F922}"/>
          </ac:picMkLst>
        </pc:picChg>
        <pc:picChg chg="add mod">
          <ac:chgData name="Franco Harding Garcia" userId="3e9af8f7f92de600" providerId="LiveId" clId="{AC6A401E-171D-4065-98ED-7F2DC7683F89}" dt="2023-08-10T16:59:11.387" v="734" actId="1076"/>
          <ac:picMkLst>
            <pc:docMk/>
            <pc:sldMk cId="1858855445" sldId="260"/>
            <ac:picMk id="6" creationId="{22B488A0-9067-DC4E-EBF4-350A7A975F37}"/>
          </ac:picMkLst>
        </pc:picChg>
        <pc:cxnChg chg="add mod">
          <ac:chgData name="Franco Harding Garcia" userId="3e9af8f7f92de600" providerId="LiveId" clId="{AC6A401E-171D-4065-98ED-7F2DC7683F89}" dt="2023-08-10T16:59:26.190" v="736" actId="208"/>
          <ac:cxnSpMkLst>
            <pc:docMk/>
            <pc:sldMk cId="1858855445" sldId="260"/>
            <ac:cxnSpMk id="8" creationId="{49E5EE2D-FE03-B107-582B-953C63E4EFB9}"/>
          </ac:cxnSpMkLst>
        </pc:cxnChg>
        <pc:cxnChg chg="add mod">
          <ac:chgData name="Franco Harding Garcia" userId="3e9af8f7f92de600" providerId="LiveId" clId="{AC6A401E-171D-4065-98ED-7F2DC7683F89}" dt="2023-08-10T17:00:18.115" v="788" actId="1076"/>
          <ac:cxnSpMkLst>
            <pc:docMk/>
            <pc:sldMk cId="1858855445" sldId="260"/>
            <ac:cxnSpMk id="9" creationId="{3636ABE6-08B2-E030-EF87-4314018DB5F4}"/>
          </ac:cxnSpMkLst>
        </pc:cxnChg>
      </pc:sldChg>
      <pc:sldChg chg="add ord">
        <pc:chgData name="Franco Harding Garcia" userId="3e9af8f7f92de600" providerId="LiveId" clId="{AC6A401E-171D-4065-98ED-7F2DC7683F89}" dt="2023-08-10T17:47:05.066" v="810"/>
        <pc:sldMkLst>
          <pc:docMk/>
          <pc:sldMk cId="1638392547" sldId="261"/>
        </pc:sldMkLst>
      </pc:sldChg>
      <pc:sldChg chg="add del ord">
        <pc:chgData name="Franco Harding Garcia" userId="3e9af8f7f92de600" providerId="LiveId" clId="{AC6A401E-171D-4065-98ED-7F2DC7683F89}" dt="2023-08-10T17:50:01.140" v="842" actId="47"/>
        <pc:sldMkLst>
          <pc:docMk/>
          <pc:sldMk cId="62819878" sldId="269"/>
        </pc:sldMkLst>
      </pc:sldChg>
      <pc:sldChg chg="addSp modSp add mod ord">
        <pc:chgData name="Franco Harding Garcia" userId="3e9af8f7f92de600" providerId="LiveId" clId="{AC6A401E-171D-4065-98ED-7F2DC7683F89}" dt="2023-08-10T17:52:14.300" v="1054" actId="14100"/>
        <pc:sldMkLst>
          <pc:docMk/>
          <pc:sldMk cId="3639714468" sldId="270"/>
        </pc:sldMkLst>
        <pc:spChg chg="mod">
          <ac:chgData name="Franco Harding Garcia" userId="3e9af8f7f92de600" providerId="LiveId" clId="{AC6A401E-171D-4065-98ED-7F2DC7683F89}" dt="2023-08-10T17:50:11.119" v="844" actId="1076"/>
          <ac:spMkLst>
            <pc:docMk/>
            <pc:sldMk cId="3639714468" sldId="270"/>
            <ac:spMk id="2" creationId="{7A469805-5902-89FB-B4D1-AB73675C645E}"/>
          </ac:spMkLst>
        </pc:spChg>
        <pc:spChg chg="mod">
          <ac:chgData name="Franco Harding Garcia" userId="3e9af8f7f92de600" providerId="LiveId" clId="{AC6A401E-171D-4065-98ED-7F2DC7683F89}" dt="2023-08-10T17:52:14.300" v="1054" actId="14100"/>
          <ac:spMkLst>
            <pc:docMk/>
            <pc:sldMk cId="3639714468" sldId="270"/>
            <ac:spMk id="3" creationId="{D3FAB52D-3B63-80FC-35D2-E0BB27E1FC33}"/>
          </ac:spMkLst>
        </pc:spChg>
        <pc:picChg chg="add mod">
          <ac:chgData name="Franco Harding Garcia" userId="3e9af8f7f92de600" providerId="LiveId" clId="{AC6A401E-171D-4065-98ED-7F2DC7683F89}" dt="2023-08-10T17:52:11.157" v="1053"/>
          <ac:picMkLst>
            <pc:docMk/>
            <pc:sldMk cId="3639714468" sldId="270"/>
            <ac:picMk id="4" creationId="{AA4C76FA-3DCC-F0A9-AE79-502549DB1F19}"/>
          </ac:picMkLst>
        </pc:picChg>
        <pc:cxnChg chg="add mod">
          <ac:chgData name="Franco Harding Garcia" userId="3e9af8f7f92de600" providerId="LiveId" clId="{AC6A401E-171D-4065-98ED-7F2DC7683F89}" dt="2023-08-10T17:52:11.157" v="1053"/>
          <ac:cxnSpMkLst>
            <pc:docMk/>
            <pc:sldMk cId="3639714468" sldId="270"/>
            <ac:cxnSpMk id="7" creationId="{95261551-3764-B0A3-20FF-C9E4DE981E51}"/>
          </ac:cxnSpMkLst>
        </pc:cxnChg>
      </pc:sldChg>
    </pc:docChg>
  </pc:docChgLst>
  <pc:docChgLst>
    <pc:chgData name="Franco Harding Garcia" userId="3e9af8f7f92de600" providerId="LiveId" clId="{1DC4CC4F-EB9E-4A12-A68A-150A6A6EB07A}"/>
    <pc:docChg chg="undo custSel modSld">
      <pc:chgData name="Franco Harding Garcia" userId="3e9af8f7f92de600" providerId="LiveId" clId="{1DC4CC4F-EB9E-4A12-A68A-150A6A6EB07A}" dt="2023-08-10T15:53:26.987" v="245" actId="20577"/>
      <pc:docMkLst>
        <pc:docMk/>
      </pc:docMkLst>
      <pc:sldChg chg="modSp mod">
        <pc:chgData name="Franco Harding Garcia" userId="3e9af8f7f92de600" providerId="LiveId" clId="{1DC4CC4F-EB9E-4A12-A68A-150A6A6EB07A}" dt="2023-08-10T15:53:26.987" v="245" actId="20577"/>
        <pc:sldMkLst>
          <pc:docMk/>
          <pc:sldMk cId="1785732437" sldId="257"/>
        </pc:sldMkLst>
        <pc:spChg chg="mod">
          <ac:chgData name="Franco Harding Garcia" userId="3e9af8f7f92de600" providerId="LiveId" clId="{1DC4CC4F-EB9E-4A12-A68A-150A6A6EB07A}" dt="2023-08-10T15:53:26.987" v="245" actId="20577"/>
          <ac:spMkLst>
            <pc:docMk/>
            <pc:sldMk cId="1785732437" sldId="257"/>
            <ac:spMk id="3" creationId="{74AD95B3-A522-5143-4415-9FF986C02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475-50E5-F2FE-99EF-4BD5CFE5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061A-FA36-2335-F446-43756A39D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00A8-9993-1A8F-1B77-6D0B9290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1F55-B30F-A03B-AA64-D92446D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B330-6580-4E33-A7EE-E08E195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26E-ABEA-2C16-7D07-5B98A6D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78284-8384-7C22-18A1-630F1B6F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D76-079D-A81A-5A26-4547CA72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230-ADE2-088E-4E99-144CFF58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1430-83A5-57AD-8C56-00EEC2D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4308-1517-7FCC-43F5-B6B4CF08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1464-C88D-AEDD-04A0-2B143B0A3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A33-B1C9-A225-F4C7-980667D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45FF-4A4D-C525-58E3-D4E3DA0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6C0F-7D36-C12D-ACF9-15E411D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C23-2BCA-21FB-853F-BD551B7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663D-215B-C9DC-FEED-EFE95BA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B233-BB5D-EF2B-0989-E36AE089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A081-7CE2-FB27-E5BC-95691FD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F4E-4944-0DD9-53A2-7939CF3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3E7-6526-142C-D230-F707EBEF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2AD4-41C5-4AB1-49EF-247981C2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1667-36AB-3AA7-6304-E80535A7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7308-6507-13FE-9554-79B7199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B5FB-4C73-DADC-28E5-1E6F8F73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1C0-BD38-9EC3-BDDA-5D71A5F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3456-6CE0-266C-4B13-119294395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D1C0-9845-0624-2CD4-D78CC7C7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9997-FA26-50AF-F0BF-C2C4682C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A625-C503-99F3-9876-9686F479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8403-E41D-4253-41C6-C1796F6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B6E-9A9C-B595-B7CC-840BD2E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5231-A0CF-583B-C32B-D4D6A9AF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BA44-6FB7-3CC7-0926-8682D978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14E5-B9AD-E782-BB39-626DBCB8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7E06-76C9-386B-B44C-E501ADC5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5CB12-EC8A-ABD3-DB47-C3C18894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4FEB7-2680-8AE9-8343-73761FA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5EB26-C511-9768-0E31-05C009A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2D4C-11E7-114A-EA3A-063B49F7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08A0-6387-B87F-9FBA-65D09F8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16E9-A1E7-E48B-2464-C672110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C8061-CD61-714D-721D-50F6699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4521-374D-919F-96E2-772BC4C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6EB4-2162-D9D3-B1E3-227194A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A378-2CD9-C406-3C56-46D4E10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416-819F-A393-2EA3-13FCD49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8F3D-B29A-AC35-A2CE-0B989ABB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6EAE-E3FD-3752-64F4-8FC9E395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006-02CB-6887-9917-FF83A1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DDBA-89CB-7B15-AC9C-A40A430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16A3-2605-D96B-686F-EE9B7CA7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38BF-638D-2DD3-8F63-19780D9C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612E-322E-FB79-986F-2E7A463CF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4AB60-3CFD-4CC5-B08A-66EE57B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602A-BBB3-63C2-612B-B85A526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73B-7D1D-5A12-3F74-5778AD9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3282-515B-26A9-67AE-FEAFAD2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6B6B-BF79-83F2-858C-0FAD2B3F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0955-3A8F-B7D0-3784-B00914F1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A227-27FC-1361-3C15-1D4BD547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11B1-A2F5-4863-8B42-E344B47E7AC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74BD-7D6B-DFFB-5F60-64C2A642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EF1-A9E5-37DA-C0AE-AAB32857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fharding/4DPrinting-KiC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6E1-66A0-6D05-A461-F61CCA56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GCODE from board information and netlist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1B3D-B492-CFE4-966F-27FC09F7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34329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18E-CC3D-C586-0007-B5B55E0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5B3-A522-5143-4415-9FF986C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KiCAD</a:t>
            </a:r>
            <a:r>
              <a:rPr lang="en-US" dirty="0"/>
              <a:t> 6.0+</a:t>
            </a:r>
          </a:p>
          <a:p>
            <a:r>
              <a:rPr lang="en-US" dirty="0"/>
              <a:t>Components and symbols from correctly installed from the 4DPrinting folder. (if PCB uses custom components)</a:t>
            </a:r>
          </a:p>
          <a:p>
            <a:r>
              <a:rPr lang="en-US" dirty="0"/>
              <a:t>Cloned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  <a:r>
              <a:rPr lang="en-US" dirty="0">
                <a:hlinkClick r:id="rId2"/>
              </a:rPr>
              <a:t>https://github.com/ffharding/4DPrinting-KiCAD</a:t>
            </a:r>
            <a:r>
              <a:rPr lang="en-US" dirty="0"/>
              <a:t>.</a:t>
            </a:r>
          </a:p>
          <a:p>
            <a:r>
              <a:rPr lang="en-US" dirty="0"/>
              <a:t>Valid netlist compatible with </a:t>
            </a:r>
            <a:r>
              <a:rPr lang="en-US" dirty="0" err="1"/>
              <a:t>EEschema</a:t>
            </a:r>
            <a:r>
              <a:rPr lang="en-US" dirty="0"/>
              <a:t>.</a:t>
            </a:r>
          </a:p>
          <a:p>
            <a:r>
              <a:rPr lang="en-US" dirty="0"/>
              <a:t>XML with board/component information.</a:t>
            </a:r>
          </a:p>
          <a:p>
            <a:r>
              <a:rPr lang="en-US" dirty="0"/>
              <a:t>XML with header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01D-36AD-B621-081C-E59C3D5E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Add 4DPrinting to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0AEB-EFBC-3E69-2D3E-545A8E0C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Search for “Advanced system settings” on windows search bar.</a:t>
            </a:r>
          </a:p>
          <a:p>
            <a:r>
              <a:rPr lang="en-US" dirty="0"/>
              <a:t>Press “Environmental Variables” and then “New” to create a new System Variable.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CA232-D8CC-426B-9C81-E0BAC654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97" y="316556"/>
            <a:ext cx="4163006" cy="10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C5211-B5AD-A50D-EA91-4424776F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56" y="2190107"/>
            <a:ext cx="6949069" cy="43513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5E68C9-1DCD-D6DB-471F-003C428D4558}"/>
              </a:ext>
            </a:extLst>
          </p:cNvPr>
          <p:cNvCxnSpPr/>
          <p:nvPr/>
        </p:nvCxnSpPr>
        <p:spPr>
          <a:xfrm>
            <a:off x="6353175" y="5010150"/>
            <a:ext cx="657225" cy="6191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E762C8-8B2F-63D2-0A45-38642D4E09B2}"/>
              </a:ext>
            </a:extLst>
          </p:cNvPr>
          <p:cNvCxnSpPr>
            <a:cxnSpLocks/>
          </p:cNvCxnSpPr>
          <p:nvPr/>
        </p:nvCxnSpPr>
        <p:spPr>
          <a:xfrm flipH="1">
            <a:off x="10420905" y="5175682"/>
            <a:ext cx="383219" cy="534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8F77D-F93F-DA2F-F561-D9D0BA4DDCAD}"/>
              </a:ext>
            </a:extLst>
          </p:cNvPr>
          <p:cNvSpPr/>
          <p:nvPr/>
        </p:nvSpPr>
        <p:spPr>
          <a:xfrm>
            <a:off x="9728200" y="2966720"/>
            <a:ext cx="33528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01D-36AD-B621-081C-E59C3D5E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Add 4DPrinting to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0AEB-EFBC-3E69-2D3E-545A8E0C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Create a new system variable “4DPrintingComponents” with the variable value being the path to the 4DPrinting.pretty folder located on the </a:t>
            </a:r>
            <a:r>
              <a:rPr lang="en-US" dirty="0" err="1"/>
              <a:t>kicad</a:t>
            </a:r>
            <a:r>
              <a:rPr lang="en-US" dirty="0"/>
              <a:t>-files-components subfolder of the Repository.</a:t>
            </a:r>
          </a:p>
          <a:p>
            <a:r>
              <a:rPr lang="en-US" dirty="0"/>
              <a:t>* Variable value should end in .pretty as shown in screenshot.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6AC6C-FDBA-A9B1-DC59-429A830F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84" y="4032186"/>
            <a:ext cx="7078063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A7963-4CB6-DC2D-8355-EF01A332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77" y="458187"/>
            <a:ext cx="6323076" cy="1480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D7BF8-49E7-3967-E365-766E2A63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43" y="2184496"/>
            <a:ext cx="6843544" cy="136248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5A3FAC-CEF9-225E-7F39-11266175757D}"/>
              </a:ext>
            </a:extLst>
          </p:cNvPr>
          <p:cNvCxnSpPr/>
          <p:nvPr/>
        </p:nvCxnSpPr>
        <p:spPr>
          <a:xfrm>
            <a:off x="4698284" y="1238491"/>
            <a:ext cx="994793" cy="87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BE582-A9F1-3AE4-B218-64EFD2A02137}"/>
              </a:ext>
            </a:extLst>
          </p:cNvPr>
          <p:cNvCxnSpPr>
            <a:cxnSpLocks/>
          </p:cNvCxnSpPr>
          <p:nvPr/>
        </p:nvCxnSpPr>
        <p:spPr>
          <a:xfrm flipV="1">
            <a:off x="4545884" y="2564054"/>
            <a:ext cx="886959" cy="6327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084-BD22-9ED2-EECF-AEA3E60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03C-4DF7-242C-5DFF-DDDF673A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r>
              <a:rPr lang="en-US" dirty="0"/>
              <a:t> app and press create new blank project on the sidebar or CTRL+N to start using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Open PCB Editor to get a view of the PCB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CF5A-20E4-A19C-0F78-6E8249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18" y="494414"/>
            <a:ext cx="4648381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805-5902-89FB-B4D1-AB73675C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7" y="86220"/>
            <a:ext cx="10515600" cy="1325563"/>
          </a:xfrm>
        </p:spPr>
        <p:txBody>
          <a:bodyPr/>
          <a:lstStyle/>
          <a:p>
            <a:r>
              <a:rPr lang="en-US" dirty="0"/>
              <a:t>Install Custom Footprints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B52D-3B63-80FC-35D2-E0BB27E1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5" y="1236931"/>
            <a:ext cx="6189368" cy="4351338"/>
          </a:xfrm>
        </p:spPr>
        <p:txBody>
          <a:bodyPr/>
          <a:lstStyle/>
          <a:p>
            <a:r>
              <a:rPr lang="en-US" dirty="0"/>
              <a:t>Open the PCB Editor and select the Footprint Editor in the Toolbar.</a:t>
            </a:r>
          </a:p>
          <a:p>
            <a:r>
              <a:rPr lang="en-US" dirty="0"/>
              <a:t>Add the 4DPrinting.pretty library (located inside the </a:t>
            </a:r>
            <a:r>
              <a:rPr lang="en-US" dirty="0" err="1"/>
              <a:t>kicad</a:t>
            </a:r>
            <a:r>
              <a:rPr lang="en-US" dirty="0"/>
              <a:t>-files-components folder) by navigating to “Add library” and selecting “Project” on the pop-up.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B643-4640-E825-DF9F-DA8DB19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25" y="1219134"/>
            <a:ext cx="4839375" cy="943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16A18-955D-9A38-127C-A1D797DB4E3B}"/>
              </a:ext>
            </a:extLst>
          </p:cNvPr>
          <p:cNvCxnSpPr>
            <a:cxnSpLocks/>
          </p:cNvCxnSpPr>
          <p:nvPr/>
        </p:nvCxnSpPr>
        <p:spPr>
          <a:xfrm flipH="1">
            <a:off x="6850401" y="346738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E910A0-08FC-020D-998B-FD71E97F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56" y="2358101"/>
            <a:ext cx="3051860" cy="38188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5218B-E536-D1B5-FEA5-5EE1A2315E5E}"/>
              </a:ext>
            </a:extLst>
          </p:cNvPr>
          <p:cNvCxnSpPr>
            <a:cxnSpLocks/>
          </p:cNvCxnSpPr>
          <p:nvPr/>
        </p:nvCxnSpPr>
        <p:spPr>
          <a:xfrm flipH="1">
            <a:off x="7818067" y="185327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4C76FA-3DCC-F0A9-AE79-502549DB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415" y="4238502"/>
            <a:ext cx="3610479" cy="24292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61551-3764-B0A3-20FF-C9E4DE981E51}"/>
              </a:ext>
            </a:extLst>
          </p:cNvPr>
          <p:cNvCxnSpPr>
            <a:cxnSpLocks/>
          </p:cNvCxnSpPr>
          <p:nvPr/>
        </p:nvCxnSpPr>
        <p:spPr>
          <a:xfrm flipH="1" flipV="1">
            <a:off x="5012908" y="5637930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1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37-7C3A-522E-BB7F-E34606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code in Plugins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5ED9-8C5B-01CD-F217-42BF8C96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3152"/>
            <a:ext cx="5769374" cy="3931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F6B43-C9EE-05CF-7BFC-B8A357B1B6F6}"/>
              </a:ext>
            </a:extLst>
          </p:cNvPr>
          <p:cNvCxnSpPr/>
          <p:nvPr/>
        </p:nvCxnSpPr>
        <p:spPr>
          <a:xfrm flipV="1">
            <a:off x="8775588" y="3332219"/>
            <a:ext cx="410198" cy="811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984348-22D9-29CA-CEFA-5BA16870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0" y="4379495"/>
            <a:ext cx="4967060" cy="23272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7DE337-5C19-40E0-A34A-87C1C7C735CB}"/>
              </a:ext>
            </a:extLst>
          </p:cNvPr>
          <p:cNvSpPr txBox="1">
            <a:spLocks/>
          </p:cNvSpPr>
          <p:nvPr/>
        </p:nvSpPr>
        <p:spPr>
          <a:xfrm>
            <a:off x="104775" y="1549400"/>
            <a:ext cx="5769374" cy="2830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cloning or downloading </a:t>
            </a:r>
            <a:r>
              <a:rPr lang="en-US" dirty="0" err="1"/>
              <a:t>github</a:t>
            </a:r>
            <a:r>
              <a:rPr lang="en-US" dirty="0"/>
              <a:t> repository, paste the </a:t>
            </a:r>
            <a:r>
              <a:rPr lang="en-US" dirty="0" err="1"/>
              <a:t>src</a:t>
            </a:r>
            <a:r>
              <a:rPr lang="en-US" dirty="0"/>
              <a:t> folder into plugin directory.  </a:t>
            </a:r>
          </a:p>
          <a:p>
            <a:r>
              <a:rPr lang="en-US" dirty="0"/>
              <a:t>Plugin directory can be accessed by opening the PCB Editor, navigate to Tools &gt; External Plugins &gt; Open Plugin Directory</a:t>
            </a:r>
          </a:p>
        </p:txBody>
      </p:sp>
    </p:spTree>
    <p:extLst>
      <p:ext uri="{BB962C8B-B14F-4D97-AF65-F5344CB8AC3E}">
        <p14:creationId xmlns:p14="http://schemas.microsoft.com/office/powerpoint/2010/main" val="27319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79D-2A4D-B805-1E0F-E8F98313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1" y="89864"/>
            <a:ext cx="10515600" cy="1325563"/>
          </a:xfrm>
        </p:spPr>
        <p:txBody>
          <a:bodyPr/>
          <a:lstStyle/>
          <a:p>
            <a:r>
              <a:rPr lang="en-US" dirty="0"/>
              <a:t>Input configuration files in the config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4236-67C3-50B6-BB46-3AFAFB88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1" y="1415427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Config files (sample files provided):</a:t>
            </a:r>
          </a:p>
          <a:p>
            <a:pPr lvl="1"/>
            <a:r>
              <a:rPr lang="en-US" dirty="0"/>
              <a:t>board_information.xml: XML file with component, </a:t>
            </a:r>
            <a:r>
              <a:rPr lang="en-US" dirty="0" err="1"/>
              <a:t>keepout</a:t>
            </a:r>
            <a:r>
              <a:rPr lang="en-US" dirty="0"/>
              <a:t> and via information.</a:t>
            </a:r>
          </a:p>
          <a:p>
            <a:pPr lvl="1"/>
            <a:r>
              <a:rPr lang="en-US" dirty="0"/>
              <a:t>netlist_information.net: netlist compatible with </a:t>
            </a:r>
            <a:r>
              <a:rPr lang="en-US" dirty="0" err="1"/>
              <a:t>Eeschema</a:t>
            </a:r>
            <a:r>
              <a:rPr lang="en-US" dirty="0"/>
              <a:t> and with valid reference for components in the board_information.xml file</a:t>
            </a:r>
          </a:p>
          <a:p>
            <a:pPr lvl="1"/>
            <a:r>
              <a:rPr lang="en-US" dirty="0"/>
              <a:t>silver_head_config.xml: XML file containing header information for the silver extrusion 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7717D-9E0A-AE6A-3C3F-34BB97E6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71" y="4931166"/>
            <a:ext cx="5987659" cy="131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488A0-9067-DC4E-EBF4-350A7A97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04" y="1332466"/>
            <a:ext cx="4967060" cy="23272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5EE2D-FE03-B107-582B-953C63E4EFB9}"/>
              </a:ext>
            </a:extLst>
          </p:cNvPr>
          <p:cNvCxnSpPr/>
          <p:nvPr/>
        </p:nvCxnSpPr>
        <p:spPr>
          <a:xfrm flipH="1">
            <a:off x="6520441" y="1213503"/>
            <a:ext cx="1042587" cy="90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6ABE6-08B2-E030-EF87-4314018DB5F4}"/>
              </a:ext>
            </a:extLst>
          </p:cNvPr>
          <p:cNvCxnSpPr>
            <a:cxnSpLocks/>
          </p:cNvCxnSpPr>
          <p:nvPr/>
        </p:nvCxnSpPr>
        <p:spPr>
          <a:xfrm>
            <a:off x="8528703" y="3760150"/>
            <a:ext cx="0" cy="97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B07E-D242-45E6-E64C-8420CD5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 GCODE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0A65-1DE2-8AB9-A953-15B6E235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485688" cy="4351338"/>
          </a:xfrm>
        </p:spPr>
        <p:txBody>
          <a:bodyPr/>
          <a:lstStyle/>
          <a:p>
            <a:r>
              <a:rPr lang="en-US" dirty="0"/>
              <a:t>To autogenerate the double layer GCODE, navigate to the python scripting console (under Tools) and call the run() function from the main module.</a:t>
            </a:r>
          </a:p>
          <a:p>
            <a:r>
              <a:rPr lang="en-US" dirty="0"/>
              <a:t>The produced files should be on the </a:t>
            </a:r>
            <a:r>
              <a:rPr lang="en-US" dirty="0" err="1"/>
              <a:t>KiCAD</a:t>
            </a:r>
            <a:r>
              <a:rPr lang="en-US" dirty="0"/>
              <a:t> file’s root directory.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C56CE-AC58-9C6A-959F-97616509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" y="4744946"/>
            <a:ext cx="4115374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BB30-DAF7-68E7-232F-D3670A7F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54" y="4554168"/>
            <a:ext cx="4020111" cy="21243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B0797A-218F-1372-0460-6F6BC4EF7449}"/>
              </a:ext>
            </a:extLst>
          </p:cNvPr>
          <p:cNvCxnSpPr/>
          <p:nvPr/>
        </p:nvCxnSpPr>
        <p:spPr>
          <a:xfrm>
            <a:off x="4964395" y="5469308"/>
            <a:ext cx="1829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4B9128-BEEB-5C00-FA0C-CE7CC90B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768" y="341831"/>
            <a:ext cx="4505941" cy="36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Generating GCODE from board information and netlist</vt:lpstr>
      <vt:lpstr>Requirements</vt:lpstr>
      <vt:lpstr>Add 4DPrinting to PATH</vt:lpstr>
      <vt:lpstr>Add 4DPrinting to PATH</vt:lpstr>
      <vt:lpstr>Open KiCAD</vt:lpstr>
      <vt:lpstr>Install Custom Footprints</vt:lpstr>
      <vt:lpstr>Install code in Plugins directory</vt:lpstr>
      <vt:lpstr>Input configuration files in the config folder</vt:lpstr>
      <vt:lpstr>Run GCODE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GCODE from unrouted PCB</dc:title>
  <dc:creator>Franco Harding Garcia</dc:creator>
  <cp:lastModifiedBy>Franco Harding Garcia</cp:lastModifiedBy>
  <cp:revision>1</cp:revision>
  <dcterms:created xsi:type="dcterms:W3CDTF">2023-06-28T20:36:00Z</dcterms:created>
  <dcterms:modified xsi:type="dcterms:W3CDTF">2023-08-17T21:54:36Z</dcterms:modified>
</cp:coreProperties>
</file>