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0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A401E-171D-4065-98ED-7F2DC7683F89}" v="9" dt="2023-08-10T17:52:11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Harding Garcia" userId="3e9af8f7f92de600" providerId="LiveId" clId="{AC6A401E-171D-4065-98ED-7F2DC7683F89}"/>
    <pc:docChg chg="undo custSel addSld delSld modSld sldOrd">
      <pc:chgData name="Franco Harding Garcia" userId="3e9af8f7f92de600" providerId="LiveId" clId="{AC6A401E-171D-4065-98ED-7F2DC7683F89}" dt="2023-08-10T17:52:14.300" v="1054" actId="14100"/>
      <pc:docMkLst>
        <pc:docMk/>
      </pc:docMkLst>
      <pc:sldChg chg="modSp mod">
        <pc:chgData name="Franco Harding Garcia" userId="3e9af8f7f92de600" providerId="LiveId" clId="{AC6A401E-171D-4065-98ED-7F2DC7683F89}" dt="2023-08-10T16:59:52.651" v="785" actId="20577"/>
        <pc:sldMkLst>
          <pc:docMk/>
          <pc:sldMk cId="3432917869" sldId="256"/>
        </pc:sldMkLst>
        <pc:spChg chg="mod">
          <ac:chgData name="Franco Harding Garcia" userId="3e9af8f7f92de600" providerId="LiveId" clId="{AC6A401E-171D-4065-98ED-7F2DC7683F89}" dt="2023-08-10T16:59:52.651" v="785" actId="20577"/>
          <ac:spMkLst>
            <pc:docMk/>
            <pc:sldMk cId="3432917869" sldId="256"/>
            <ac:spMk id="2" creationId="{DACCA6E1-66A0-6D05-A461-F61CCA56B280}"/>
          </ac:spMkLst>
        </pc:spChg>
      </pc:sldChg>
      <pc:sldChg chg="modSp mod">
        <pc:chgData name="Franco Harding Garcia" userId="3e9af8f7f92de600" providerId="LiveId" clId="{AC6A401E-171D-4065-98ED-7F2DC7683F89}" dt="2023-08-10T16:02:26.998" v="117" actId="20577"/>
        <pc:sldMkLst>
          <pc:docMk/>
          <pc:sldMk cId="1785732437" sldId="257"/>
        </pc:sldMkLst>
        <pc:spChg chg="mod">
          <ac:chgData name="Franco Harding Garcia" userId="3e9af8f7f92de600" providerId="LiveId" clId="{AC6A401E-171D-4065-98ED-7F2DC7683F89}" dt="2023-08-10T16:02:26.998" v="117" actId="20577"/>
          <ac:spMkLst>
            <pc:docMk/>
            <pc:sldMk cId="1785732437" sldId="257"/>
            <ac:spMk id="3" creationId="{74AD95B3-A522-5143-4415-9FF986C02E48}"/>
          </ac:spMkLst>
        </pc:spChg>
      </pc:sldChg>
      <pc:sldChg chg="addSp delSp modSp mod">
        <pc:chgData name="Franco Harding Garcia" userId="3e9af8f7f92de600" providerId="LiveId" clId="{AC6A401E-171D-4065-98ED-7F2DC7683F89}" dt="2023-08-10T17:46:50.653" v="807" actId="1076"/>
        <pc:sldMkLst>
          <pc:docMk/>
          <pc:sldMk cId="2731923593" sldId="258"/>
        </pc:sldMkLst>
        <pc:spChg chg="del">
          <ac:chgData name="Franco Harding Garcia" userId="3e9af8f7f92de600" providerId="LiveId" clId="{AC6A401E-171D-4065-98ED-7F2DC7683F89}" dt="2023-08-10T17:46:14.100" v="798" actId="478"/>
          <ac:spMkLst>
            <pc:docMk/>
            <pc:sldMk cId="2731923593" sldId="258"/>
            <ac:spMk id="3" creationId="{B822AEC9-03AF-5FAF-6FF1-4A19B25D900D}"/>
          </ac:spMkLst>
        </pc:spChg>
        <pc:spChg chg="add del mod">
          <ac:chgData name="Franco Harding Garcia" userId="3e9af8f7f92de600" providerId="LiveId" clId="{AC6A401E-171D-4065-98ED-7F2DC7683F89}" dt="2023-08-10T17:46:16.865" v="800" actId="478"/>
          <ac:spMkLst>
            <pc:docMk/>
            <pc:sldMk cId="2731923593" sldId="258"/>
            <ac:spMk id="12" creationId="{C3A9F57E-9E19-80CC-77A9-A94F803CAB85}"/>
          </ac:spMkLst>
        </pc:spChg>
        <pc:spChg chg="add mod">
          <ac:chgData name="Franco Harding Garcia" userId="3e9af8f7f92de600" providerId="LiveId" clId="{AC6A401E-171D-4065-98ED-7F2DC7683F89}" dt="2023-08-10T17:46:47.458" v="806" actId="27636"/>
          <ac:spMkLst>
            <pc:docMk/>
            <pc:sldMk cId="2731923593" sldId="258"/>
            <ac:spMk id="13" creationId="{B47DE337-5C19-40E0-A34A-87C1C7C735CB}"/>
          </ac:spMkLst>
        </pc:spChg>
        <pc:picChg chg="mod">
          <ac:chgData name="Franco Harding Garcia" userId="3e9af8f7f92de600" providerId="LiveId" clId="{AC6A401E-171D-4065-98ED-7F2DC7683F89}" dt="2023-08-10T17:46:23.958" v="803" actId="1076"/>
          <ac:picMkLst>
            <pc:docMk/>
            <pc:sldMk cId="2731923593" sldId="258"/>
            <ac:picMk id="5" creationId="{A38D5ED9-8C5B-01CD-F217-42BF8C96985B}"/>
          </ac:picMkLst>
        </pc:picChg>
        <pc:picChg chg="add del mod">
          <ac:chgData name="Franco Harding Garcia" userId="3e9af8f7f92de600" providerId="LiveId" clId="{AC6A401E-171D-4065-98ED-7F2DC7683F89}" dt="2023-08-10T16:58:12.513" v="720" actId="478"/>
          <ac:picMkLst>
            <pc:docMk/>
            <pc:sldMk cId="2731923593" sldId="258"/>
            <ac:picMk id="6" creationId="{13B069F2-3A58-2B7A-AD95-186D33D710BB}"/>
          </ac:picMkLst>
        </pc:picChg>
        <pc:picChg chg="del">
          <ac:chgData name="Franco Harding Garcia" userId="3e9af8f7f92de600" providerId="LiveId" clId="{AC6A401E-171D-4065-98ED-7F2DC7683F89}" dt="2023-08-10T16:57:53.770" v="716" actId="478"/>
          <ac:picMkLst>
            <pc:docMk/>
            <pc:sldMk cId="2731923593" sldId="258"/>
            <ac:picMk id="9" creationId="{A9430A47-0D84-51D1-C679-F088E8B0753A}"/>
          </ac:picMkLst>
        </pc:picChg>
        <pc:picChg chg="add mod">
          <ac:chgData name="Franco Harding Garcia" userId="3e9af8f7f92de600" providerId="LiveId" clId="{AC6A401E-171D-4065-98ED-7F2DC7683F89}" dt="2023-08-10T17:46:50.653" v="807" actId="1076"/>
          <ac:picMkLst>
            <pc:docMk/>
            <pc:sldMk cId="2731923593" sldId="258"/>
            <ac:picMk id="10" creationId="{6B984348-22D9-29CA-CEFA-5BA16870FA37}"/>
          </ac:picMkLst>
        </pc:picChg>
        <pc:cxnChg chg="mod">
          <ac:chgData name="Franco Harding Garcia" userId="3e9af8f7f92de600" providerId="LiveId" clId="{AC6A401E-171D-4065-98ED-7F2DC7683F89}" dt="2023-08-10T17:46:23.958" v="803" actId="1076"/>
          <ac:cxnSpMkLst>
            <pc:docMk/>
            <pc:sldMk cId="2731923593" sldId="258"/>
            <ac:cxnSpMk id="7" creationId="{6DBF6B43-C9EE-05CF-7BFC-B8A357B1B6F6}"/>
          </ac:cxnSpMkLst>
        </pc:cxnChg>
      </pc:sldChg>
      <pc:sldChg chg="addSp delSp modSp mod">
        <pc:chgData name="Franco Harding Garcia" userId="3e9af8f7f92de600" providerId="LiveId" clId="{AC6A401E-171D-4065-98ED-7F2DC7683F89}" dt="2023-08-10T17:42:28.733" v="797" actId="1076"/>
        <pc:sldMkLst>
          <pc:docMk/>
          <pc:sldMk cId="3958057604" sldId="259"/>
        </pc:sldMkLst>
        <pc:spChg chg="mod">
          <ac:chgData name="Franco Harding Garcia" userId="3e9af8f7f92de600" providerId="LiveId" clId="{AC6A401E-171D-4065-98ED-7F2DC7683F89}" dt="2023-08-10T17:38:40.925" v="791" actId="20577"/>
          <ac:spMkLst>
            <pc:docMk/>
            <pc:sldMk cId="3958057604" sldId="259"/>
            <ac:spMk id="3" creationId="{DE840A65-1DE2-8AB9-A953-15B6E2358235}"/>
          </ac:spMkLst>
        </pc:spChg>
        <pc:picChg chg="del">
          <ac:chgData name="Franco Harding Garcia" userId="3e9af8f7f92de600" providerId="LiveId" clId="{AC6A401E-171D-4065-98ED-7F2DC7683F89}" dt="2023-08-10T17:42:22.712" v="792" actId="478"/>
          <ac:picMkLst>
            <pc:docMk/>
            <pc:sldMk cId="3958057604" sldId="259"/>
            <ac:picMk id="5" creationId="{F324C847-F913-27C3-C161-C2E25AF5823F}"/>
          </ac:picMkLst>
        </pc:picChg>
        <pc:picChg chg="add mod">
          <ac:chgData name="Franco Harding Garcia" userId="3e9af8f7f92de600" providerId="LiveId" clId="{AC6A401E-171D-4065-98ED-7F2DC7683F89}" dt="2023-08-10T17:42:28.733" v="797" actId="1076"/>
          <ac:picMkLst>
            <pc:docMk/>
            <pc:sldMk cId="3958057604" sldId="259"/>
            <ac:picMk id="6" creationId="{874B9128-BEEB-5C00-FA0C-CE7CC90B6C8C}"/>
          </ac:picMkLst>
        </pc:picChg>
      </pc:sldChg>
      <pc:sldChg chg="addSp modSp new mod">
        <pc:chgData name="Franco Harding Garcia" userId="3e9af8f7f92de600" providerId="LiveId" clId="{AC6A401E-171D-4065-98ED-7F2DC7683F89}" dt="2023-08-10T17:00:18.115" v="788" actId="1076"/>
        <pc:sldMkLst>
          <pc:docMk/>
          <pc:sldMk cId="1858855445" sldId="260"/>
        </pc:sldMkLst>
        <pc:spChg chg="mod">
          <ac:chgData name="Franco Harding Garcia" userId="3e9af8f7f92de600" providerId="LiveId" clId="{AC6A401E-171D-4065-98ED-7F2DC7683F89}" dt="2023-08-10T16:58:41.530" v="726" actId="20577"/>
          <ac:spMkLst>
            <pc:docMk/>
            <pc:sldMk cId="1858855445" sldId="260"/>
            <ac:spMk id="2" creationId="{FFE6E79D-2A4D-B805-1E0F-E8F9831322EC}"/>
          </ac:spMkLst>
        </pc:spChg>
        <pc:spChg chg="mod">
          <ac:chgData name="Franco Harding Garcia" userId="3e9af8f7f92de600" providerId="LiveId" clId="{AC6A401E-171D-4065-98ED-7F2DC7683F89}" dt="2023-08-10T16:57:18.663" v="710" actId="1076"/>
          <ac:spMkLst>
            <pc:docMk/>
            <pc:sldMk cId="1858855445" sldId="260"/>
            <ac:spMk id="3" creationId="{95804236-67C3-50B6-BB46-3AFAFB883EF9}"/>
          </ac:spMkLst>
        </pc:spChg>
        <pc:picChg chg="add mod">
          <ac:chgData name="Franco Harding Garcia" userId="3e9af8f7f92de600" providerId="LiveId" clId="{AC6A401E-171D-4065-98ED-7F2DC7683F89}" dt="2023-08-10T16:59:10.645" v="733" actId="1076"/>
          <ac:picMkLst>
            <pc:docMk/>
            <pc:sldMk cId="1858855445" sldId="260"/>
            <ac:picMk id="5" creationId="{19B7717D-9E0A-AE6A-3C3F-34BB97E6F922}"/>
          </ac:picMkLst>
        </pc:picChg>
        <pc:picChg chg="add mod">
          <ac:chgData name="Franco Harding Garcia" userId="3e9af8f7f92de600" providerId="LiveId" clId="{AC6A401E-171D-4065-98ED-7F2DC7683F89}" dt="2023-08-10T16:59:11.387" v="734" actId="1076"/>
          <ac:picMkLst>
            <pc:docMk/>
            <pc:sldMk cId="1858855445" sldId="260"/>
            <ac:picMk id="6" creationId="{22B488A0-9067-DC4E-EBF4-350A7A975F37}"/>
          </ac:picMkLst>
        </pc:picChg>
        <pc:cxnChg chg="add mod">
          <ac:chgData name="Franco Harding Garcia" userId="3e9af8f7f92de600" providerId="LiveId" clId="{AC6A401E-171D-4065-98ED-7F2DC7683F89}" dt="2023-08-10T16:59:26.190" v="736" actId="208"/>
          <ac:cxnSpMkLst>
            <pc:docMk/>
            <pc:sldMk cId="1858855445" sldId="260"/>
            <ac:cxnSpMk id="8" creationId="{49E5EE2D-FE03-B107-582B-953C63E4EFB9}"/>
          </ac:cxnSpMkLst>
        </pc:cxnChg>
        <pc:cxnChg chg="add mod">
          <ac:chgData name="Franco Harding Garcia" userId="3e9af8f7f92de600" providerId="LiveId" clId="{AC6A401E-171D-4065-98ED-7F2DC7683F89}" dt="2023-08-10T17:00:18.115" v="788" actId="1076"/>
          <ac:cxnSpMkLst>
            <pc:docMk/>
            <pc:sldMk cId="1858855445" sldId="260"/>
            <ac:cxnSpMk id="9" creationId="{3636ABE6-08B2-E030-EF87-4314018DB5F4}"/>
          </ac:cxnSpMkLst>
        </pc:cxnChg>
      </pc:sldChg>
      <pc:sldChg chg="add ord">
        <pc:chgData name="Franco Harding Garcia" userId="3e9af8f7f92de600" providerId="LiveId" clId="{AC6A401E-171D-4065-98ED-7F2DC7683F89}" dt="2023-08-10T17:47:05.066" v="810"/>
        <pc:sldMkLst>
          <pc:docMk/>
          <pc:sldMk cId="1638392547" sldId="261"/>
        </pc:sldMkLst>
      </pc:sldChg>
      <pc:sldChg chg="add del ord">
        <pc:chgData name="Franco Harding Garcia" userId="3e9af8f7f92de600" providerId="LiveId" clId="{AC6A401E-171D-4065-98ED-7F2DC7683F89}" dt="2023-08-10T17:50:01.140" v="842" actId="47"/>
        <pc:sldMkLst>
          <pc:docMk/>
          <pc:sldMk cId="62819878" sldId="269"/>
        </pc:sldMkLst>
      </pc:sldChg>
      <pc:sldChg chg="addSp modSp add mod ord">
        <pc:chgData name="Franco Harding Garcia" userId="3e9af8f7f92de600" providerId="LiveId" clId="{AC6A401E-171D-4065-98ED-7F2DC7683F89}" dt="2023-08-10T17:52:14.300" v="1054" actId="14100"/>
        <pc:sldMkLst>
          <pc:docMk/>
          <pc:sldMk cId="3639714468" sldId="270"/>
        </pc:sldMkLst>
        <pc:spChg chg="mod">
          <ac:chgData name="Franco Harding Garcia" userId="3e9af8f7f92de600" providerId="LiveId" clId="{AC6A401E-171D-4065-98ED-7F2DC7683F89}" dt="2023-08-10T17:50:11.119" v="844" actId="1076"/>
          <ac:spMkLst>
            <pc:docMk/>
            <pc:sldMk cId="3639714468" sldId="270"/>
            <ac:spMk id="2" creationId="{7A469805-5902-89FB-B4D1-AB73675C645E}"/>
          </ac:spMkLst>
        </pc:spChg>
        <pc:spChg chg="mod">
          <ac:chgData name="Franco Harding Garcia" userId="3e9af8f7f92de600" providerId="LiveId" clId="{AC6A401E-171D-4065-98ED-7F2DC7683F89}" dt="2023-08-10T17:52:14.300" v="1054" actId="14100"/>
          <ac:spMkLst>
            <pc:docMk/>
            <pc:sldMk cId="3639714468" sldId="270"/>
            <ac:spMk id="3" creationId="{D3FAB52D-3B63-80FC-35D2-E0BB27E1FC33}"/>
          </ac:spMkLst>
        </pc:spChg>
        <pc:picChg chg="add mod">
          <ac:chgData name="Franco Harding Garcia" userId="3e9af8f7f92de600" providerId="LiveId" clId="{AC6A401E-171D-4065-98ED-7F2DC7683F89}" dt="2023-08-10T17:52:11.157" v="1053"/>
          <ac:picMkLst>
            <pc:docMk/>
            <pc:sldMk cId="3639714468" sldId="270"/>
            <ac:picMk id="4" creationId="{AA4C76FA-3DCC-F0A9-AE79-502549DB1F19}"/>
          </ac:picMkLst>
        </pc:picChg>
        <pc:cxnChg chg="add mod">
          <ac:chgData name="Franco Harding Garcia" userId="3e9af8f7f92de600" providerId="LiveId" clId="{AC6A401E-171D-4065-98ED-7F2DC7683F89}" dt="2023-08-10T17:52:11.157" v="1053"/>
          <ac:cxnSpMkLst>
            <pc:docMk/>
            <pc:sldMk cId="3639714468" sldId="270"/>
            <ac:cxnSpMk id="7" creationId="{95261551-3764-B0A3-20FF-C9E4DE981E51}"/>
          </ac:cxnSpMkLst>
        </pc:cxnChg>
      </pc:sldChg>
    </pc:docChg>
  </pc:docChgLst>
  <pc:docChgLst>
    <pc:chgData name="Franco Harding Garcia" userId="3e9af8f7f92de600" providerId="LiveId" clId="{1DC4CC4F-EB9E-4A12-A68A-150A6A6EB07A}"/>
    <pc:docChg chg="undo custSel modSld">
      <pc:chgData name="Franco Harding Garcia" userId="3e9af8f7f92de600" providerId="LiveId" clId="{1DC4CC4F-EB9E-4A12-A68A-150A6A6EB07A}" dt="2023-08-10T15:53:26.987" v="245" actId="20577"/>
      <pc:docMkLst>
        <pc:docMk/>
      </pc:docMkLst>
      <pc:sldChg chg="modSp mod">
        <pc:chgData name="Franco Harding Garcia" userId="3e9af8f7f92de600" providerId="LiveId" clId="{1DC4CC4F-EB9E-4A12-A68A-150A6A6EB07A}" dt="2023-08-10T15:53:26.987" v="245" actId="20577"/>
        <pc:sldMkLst>
          <pc:docMk/>
          <pc:sldMk cId="1785732437" sldId="257"/>
        </pc:sldMkLst>
        <pc:spChg chg="mod">
          <ac:chgData name="Franco Harding Garcia" userId="3e9af8f7f92de600" providerId="LiveId" clId="{1DC4CC4F-EB9E-4A12-A68A-150A6A6EB07A}" dt="2023-08-10T15:53:26.987" v="245" actId="20577"/>
          <ac:spMkLst>
            <pc:docMk/>
            <pc:sldMk cId="1785732437" sldId="257"/>
            <ac:spMk id="3" creationId="{74AD95B3-A522-5143-4415-9FF986C02E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4475-50E5-F2FE-99EF-4BD5CFE53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6061A-FA36-2335-F446-43756A39D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600A8-9993-1A8F-1B77-6D0B9290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31F55-B30F-A03B-AA64-D92446DB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9B330-6580-4E33-A7EE-E08E195E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7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926E-ABEA-2C16-7D07-5B98A6D1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78284-8384-7C22-18A1-630F1B6FD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2ED76-079D-A81A-5A26-4547CA72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C5230-ADE2-088E-4E99-144CFF58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1430-83A5-57AD-8C56-00EEC2DA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6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54308-1517-7FCC-43F5-B6B4CF08D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C1464-C88D-AEDD-04A0-2B143B0A3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2A33-B1C9-A225-F4C7-980667DE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45FF-4A4D-C525-58E3-D4E3DA06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16C0F-7D36-C12D-ACF9-15E411D6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0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FC23-2BCA-21FB-853F-BD551B7B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C663D-215B-C9DC-FEED-EFE95BAF9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B233-BB5D-EF2B-0989-E36AE089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AA081-7CE2-FB27-E5BC-95691FD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D4F4E-4944-0DD9-53A2-7939CF3F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2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B3E7-6526-142C-D230-F707EBEF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32AD4-41C5-4AB1-49EF-247981C2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E1667-36AB-3AA7-6304-E80535A7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E7308-6507-13FE-9554-79B71995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AB5FB-4C73-DADC-28E5-1E6F8F73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3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E1C0-BD38-9EC3-BDDA-5D71A5F0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F3456-6CE0-266C-4B13-119294395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D1C0-9845-0624-2CD4-D78CC7C7D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39997-FA26-50AF-F0BF-C2C4682C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9A625-C503-99F3-9876-9686F479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98403-E41D-4253-41C6-C1796F68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8B6E-9A9C-B595-B7CC-840BD2E0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C5231-A0CF-583B-C32B-D4D6A9AF8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EBA44-6FB7-3CC7-0926-8682D9787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F14E5-B9AD-E782-BB39-626DBCB89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07E06-76C9-386B-B44C-E501ADC55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5CB12-EC8A-ABD3-DB47-C3C18894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4FEB7-2680-8AE9-8343-73761FA4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5EB26-C511-9768-0E31-05C009A1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6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2D4C-11E7-114A-EA3A-063B49F7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108A0-6387-B87F-9FBA-65D09F89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116E9-A1E7-E48B-2464-C672110B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C8061-CD61-714D-721D-50F6699B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B4521-374D-919F-96E2-772BC4CB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26EB4-2162-D9D3-B1E3-227194A3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5A378-2CD9-C406-3C56-46D4E10F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5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6416-819F-A393-2EA3-13FCD494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8F3D-B29A-AC35-A2CE-0B989ABB5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C6EAE-E3FD-3752-64F4-8FC9E3957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E8006-02CB-6887-9917-FF83A17C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0DDBA-89CB-7B15-AC9C-A40A4307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D16A3-2605-D96B-686F-EE9B7CA7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1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38BF-638D-2DD3-8F63-19780D9C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5612E-322E-FB79-986F-2E7A463CF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4AB60-3CFD-4CC5-B08A-66EE57BE4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4602A-BBB3-63C2-612B-B85A5260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1B1-A2F5-4863-8B42-E344B47E7A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B373B-7D1D-5A12-3F74-5778AD9E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93282-515B-26A9-67AE-FEAFAD2A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4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66B6B-BF79-83F2-858C-0FAD2B3F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50955-3A8F-B7D0-3784-B00914F10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CA227-27FC-1361-3C15-1D4BD5476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611B1-A2F5-4863-8B42-E344B47E7AC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174BD-7D6B-DFFB-5F60-64C2A6427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4EF1-A9E5-37DA-C0AE-AAB328573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88FE-CDC8-4FEF-B44A-F033614CA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9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fharding/4DPrinting-KiC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6E1-66A0-6D05-A461-F61CCA56B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Generating GCODE from board information and netlist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E1B3D-B492-CFE4-966F-27FC09F74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Franco Harding</a:t>
            </a:r>
          </a:p>
        </p:txBody>
      </p:sp>
    </p:spTree>
    <p:extLst>
      <p:ext uri="{BB962C8B-B14F-4D97-AF65-F5344CB8AC3E}">
        <p14:creationId xmlns:p14="http://schemas.microsoft.com/office/powerpoint/2010/main" val="343291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A18E-CC3D-C586-0007-B5B55E04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95B3-A522-5143-4415-9FF986C02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KiCAD</a:t>
            </a:r>
            <a:r>
              <a:rPr lang="en-US" dirty="0"/>
              <a:t> 6.0+</a:t>
            </a:r>
          </a:p>
          <a:p>
            <a:r>
              <a:rPr lang="en-US" dirty="0"/>
              <a:t>Components and symbols from correctly installed from the 4DPrinting folder. (if PCB uses custom components)</a:t>
            </a:r>
          </a:p>
          <a:p>
            <a:r>
              <a:rPr lang="en-US" dirty="0"/>
              <a:t>Cloned </a:t>
            </a:r>
            <a:r>
              <a:rPr lang="en-US" dirty="0" err="1"/>
              <a:t>Github</a:t>
            </a:r>
            <a:r>
              <a:rPr lang="en-US" dirty="0"/>
              <a:t> Repository </a:t>
            </a:r>
            <a:r>
              <a:rPr lang="en-US" dirty="0">
                <a:hlinkClick r:id="rId2"/>
              </a:rPr>
              <a:t>https://github.com/ffharding/4DPrinting-KiCAD</a:t>
            </a:r>
            <a:r>
              <a:rPr lang="en-US" dirty="0"/>
              <a:t>.</a:t>
            </a:r>
          </a:p>
          <a:p>
            <a:r>
              <a:rPr lang="en-US" dirty="0"/>
              <a:t>Valid netlist compatible with </a:t>
            </a:r>
            <a:r>
              <a:rPr lang="en-US" dirty="0" err="1"/>
              <a:t>EEschema</a:t>
            </a:r>
            <a:r>
              <a:rPr lang="en-US" dirty="0"/>
              <a:t>.</a:t>
            </a:r>
          </a:p>
          <a:p>
            <a:r>
              <a:rPr lang="en-US" dirty="0"/>
              <a:t>XML with board/component information.</a:t>
            </a:r>
          </a:p>
          <a:p>
            <a:r>
              <a:rPr lang="en-US" dirty="0"/>
              <a:t>XML with header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3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7084-BD22-9ED2-EECF-AEA3E608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KiCAD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003C-4DF7-242C-5DFF-DDDF673AA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KiCAD</a:t>
            </a:r>
            <a:r>
              <a:rPr lang="en-US" dirty="0"/>
              <a:t> app and press create new blank project on the sidebar or CTRL+N to start using </a:t>
            </a:r>
            <a:r>
              <a:rPr lang="en-US" dirty="0" err="1"/>
              <a:t>KiCAD</a:t>
            </a:r>
            <a:r>
              <a:rPr lang="en-US" dirty="0"/>
              <a:t>.</a:t>
            </a:r>
          </a:p>
          <a:p>
            <a:r>
              <a:rPr lang="en-US" dirty="0"/>
              <a:t>Open PCB Editor to get a view of the PCB Editor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8CF5A-20E4-A19C-0F78-6E82493D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918" y="494414"/>
            <a:ext cx="4648381" cy="23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9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9805-5902-89FB-B4D1-AB73675C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7" y="86220"/>
            <a:ext cx="10515600" cy="1325563"/>
          </a:xfrm>
        </p:spPr>
        <p:txBody>
          <a:bodyPr/>
          <a:lstStyle/>
          <a:p>
            <a:r>
              <a:rPr lang="en-US" dirty="0"/>
              <a:t>Install Custom Footprints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B52D-3B63-80FC-35D2-E0BB27E1F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85" y="1236931"/>
            <a:ext cx="6189368" cy="4351338"/>
          </a:xfrm>
        </p:spPr>
        <p:txBody>
          <a:bodyPr/>
          <a:lstStyle/>
          <a:p>
            <a:r>
              <a:rPr lang="en-US" dirty="0"/>
              <a:t>Open the PCB Editor and select the Footprint Editor in the Toolbar.</a:t>
            </a:r>
          </a:p>
          <a:p>
            <a:r>
              <a:rPr lang="en-US" dirty="0"/>
              <a:t>Add the 4DPrinting.pretty library (located inside the </a:t>
            </a:r>
            <a:r>
              <a:rPr lang="en-US" dirty="0" err="1"/>
              <a:t>kicad</a:t>
            </a:r>
            <a:r>
              <a:rPr lang="en-US" dirty="0"/>
              <a:t>-files-components folder) by navigating to “Add library” and selecting “Project” on the pop-up.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7B643-4640-E825-DF9F-DA8DB19F6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425" y="1219134"/>
            <a:ext cx="4839375" cy="94310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916A18-955D-9A38-127C-A1D797DB4E3B}"/>
              </a:ext>
            </a:extLst>
          </p:cNvPr>
          <p:cNvCxnSpPr>
            <a:cxnSpLocks/>
          </p:cNvCxnSpPr>
          <p:nvPr/>
        </p:nvCxnSpPr>
        <p:spPr>
          <a:xfrm flipH="1">
            <a:off x="6850401" y="346738"/>
            <a:ext cx="967666" cy="1162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5E910A0-08FC-020D-998B-FD71E97F5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256" y="2358101"/>
            <a:ext cx="3051860" cy="38188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35218B-E536-D1B5-FEA5-5EE1A2315E5E}"/>
              </a:ext>
            </a:extLst>
          </p:cNvPr>
          <p:cNvCxnSpPr>
            <a:cxnSpLocks/>
          </p:cNvCxnSpPr>
          <p:nvPr/>
        </p:nvCxnSpPr>
        <p:spPr>
          <a:xfrm flipH="1">
            <a:off x="7818067" y="1853275"/>
            <a:ext cx="967666" cy="1162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A4C76FA-3DCC-F0A9-AE79-502549DB1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415" y="4238502"/>
            <a:ext cx="3610479" cy="24292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261551-3764-B0A3-20FF-C9E4DE981E51}"/>
              </a:ext>
            </a:extLst>
          </p:cNvPr>
          <p:cNvCxnSpPr>
            <a:cxnSpLocks/>
          </p:cNvCxnSpPr>
          <p:nvPr/>
        </p:nvCxnSpPr>
        <p:spPr>
          <a:xfrm flipH="1" flipV="1">
            <a:off x="5012908" y="5637930"/>
            <a:ext cx="1335645" cy="9493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71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2437-7C3A-522E-BB7F-E346062C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Install code in Plugins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D5ED9-8C5B-01CD-F217-42BF8C969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93152"/>
            <a:ext cx="5769374" cy="393179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BF6B43-C9EE-05CF-7BFC-B8A357B1B6F6}"/>
              </a:ext>
            </a:extLst>
          </p:cNvPr>
          <p:cNvCxnSpPr/>
          <p:nvPr/>
        </p:nvCxnSpPr>
        <p:spPr>
          <a:xfrm flipV="1">
            <a:off x="8775588" y="3332219"/>
            <a:ext cx="410198" cy="8118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B984348-22D9-29CA-CEFA-5BA16870F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70" y="4379495"/>
            <a:ext cx="4967060" cy="232727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47DE337-5C19-40E0-A34A-87C1C7C735CB}"/>
              </a:ext>
            </a:extLst>
          </p:cNvPr>
          <p:cNvSpPr txBox="1">
            <a:spLocks/>
          </p:cNvSpPr>
          <p:nvPr/>
        </p:nvSpPr>
        <p:spPr>
          <a:xfrm>
            <a:off x="104775" y="1549400"/>
            <a:ext cx="5769374" cy="28300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cloning or downloading </a:t>
            </a:r>
            <a:r>
              <a:rPr lang="en-US" dirty="0" err="1"/>
              <a:t>github</a:t>
            </a:r>
            <a:r>
              <a:rPr lang="en-US" dirty="0"/>
              <a:t> repository, paste the </a:t>
            </a:r>
            <a:r>
              <a:rPr lang="en-US" dirty="0" err="1"/>
              <a:t>src</a:t>
            </a:r>
            <a:r>
              <a:rPr lang="en-US" dirty="0"/>
              <a:t> folder into plugin directory.  </a:t>
            </a:r>
          </a:p>
          <a:p>
            <a:r>
              <a:rPr lang="en-US" dirty="0"/>
              <a:t>Plugin directory can be accessed by opening the PCB Editor, navigate to Tools &gt; External Plugins &gt; Open Plugin Directory</a:t>
            </a:r>
          </a:p>
        </p:txBody>
      </p:sp>
    </p:spTree>
    <p:extLst>
      <p:ext uri="{BB962C8B-B14F-4D97-AF65-F5344CB8AC3E}">
        <p14:creationId xmlns:p14="http://schemas.microsoft.com/office/powerpoint/2010/main" val="273192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E79D-2A4D-B805-1E0F-E8F98313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61" y="89864"/>
            <a:ext cx="10515600" cy="1325563"/>
          </a:xfrm>
        </p:spPr>
        <p:txBody>
          <a:bodyPr/>
          <a:lstStyle/>
          <a:p>
            <a:r>
              <a:rPr lang="en-US" dirty="0"/>
              <a:t>Input configuration files in the config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04236-67C3-50B6-BB46-3AFAFB88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61" y="1415427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Config files (sample files provided):</a:t>
            </a:r>
          </a:p>
          <a:p>
            <a:pPr lvl="1"/>
            <a:r>
              <a:rPr lang="en-US" dirty="0"/>
              <a:t>board_information.xml: XML file with component, </a:t>
            </a:r>
            <a:r>
              <a:rPr lang="en-US" dirty="0" err="1"/>
              <a:t>keepout</a:t>
            </a:r>
            <a:r>
              <a:rPr lang="en-US" dirty="0"/>
              <a:t> and via information.</a:t>
            </a:r>
          </a:p>
          <a:p>
            <a:pPr lvl="1"/>
            <a:r>
              <a:rPr lang="en-US" dirty="0"/>
              <a:t>netlist_information.net: netlist compatible with </a:t>
            </a:r>
            <a:r>
              <a:rPr lang="en-US" dirty="0" err="1"/>
              <a:t>Eeschema</a:t>
            </a:r>
            <a:r>
              <a:rPr lang="en-US" dirty="0"/>
              <a:t> and with valid reference for components in the board_information.xml file</a:t>
            </a:r>
          </a:p>
          <a:p>
            <a:pPr lvl="1"/>
            <a:r>
              <a:rPr lang="en-US" dirty="0"/>
              <a:t>silver_head_config.xml: XML file containing header information for the silver extrusion head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7717D-9E0A-AE6A-3C3F-34BB97E6F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171" y="4931166"/>
            <a:ext cx="5987659" cy="1314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B488A0-9067-DC4E-EBF4-350A7A975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904" y="1332466"/>
            <a:ext cx="4967060" cy="232727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E5EE2D-FE03-B107-582B-953C63E4EFB9}"/>
              </a:ext>
            </a:extLst>
          </p:cNvPr>
          <p:cNvCxnSpPr/>
          <p:nvPr/>
        </p:nvCxnSpPr>
        <p:spPr>
          <a:xfrm flipH="1">
            <a:off x="6520441" y="1213503"/>
            <a:ext cx="1042587" cy="90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36ABE6-08B2-E030-EF87-4314018DB5F4}"/>
              </a:ext>
            </a:extLst>
          </p:cNvPr>
          <p:cNvCxnSpPr>
            <a:cxnSpLocks/>
          </p:cNvCxnSpPr>
          <p:nvPr/>
        </p:nvCxnSpPr>
        <p:spPr>
          <a:xfrm>
            <a:off x="8528703" y="3760150"/>
            <a:ext cx="0" cy="9742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5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B07E-D242-45E6-E64C-8420CD59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Run GCODE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40A65-1DE2-8AB9-A953-15B6E235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0500"/>
            <a:ext cx="5485688" cy="4351338"/>
          </a:xfrm>
        </p:spPr>
        <p:txBody>
          <a:bodyPr/>
          <a:lstStyle/>
          <a:p>
            <a:r>
              <a:rPr lang="en-US" dirty="0"/>
              <a:t>To autogenerate the double layer GCODE, navigate to the python scripting console (under Tools) and call the run() function from the main module.</a:t>
            </a:r>
          </a:p>
          <a:p>
            <a:r>
              <a:rPr lang="en-US" dirty="0"/>
              <a:t>The produced files should be on the </a:t>
            </a:r>
            <a:r>
              <a:rPr lang="en-US" dirty="0" err="1"/>
              <a:t>KiCAD</a:t>
            </a:r>
            <a:r>
              <a:rPr lang="en-US" dirty="0"/>
              <a:t> file’s root directory.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C56CE-AC58-9C6A-959F-97616509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88" y="4744946"/>
            <a:ext cx="4115374" cy="1305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92BB30-DAF7-68E7-232F-D3670A7FD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254" y="4554168"/>
            <a:ext cx="4020111" cy="212437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B0797A-218F-1372-0460-6F6BC4EF7449}"/>
              </a:ext>
            </a:extLst>
          </p:cNvPr>
          <p:cNvCxnSpPr/>
          <p:nvPr/>
        </p:nvCxnSpPr>
        <p:spPr>
          <a:xfrm>
            <a:off x="4964395" y="5469308"/>
            <a:ext cx="182951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74B9128-BEEB-5C00-FA0C-CE7CC90B6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768" y="341831"/>
            <a:ext cx="4505941" cy="36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5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298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Generating GCODE from board information and netlist</vt:lpstr>
      <vt:lpstr>Requirements</vt:lpstr>
      <vt:lpstr>Open KiCAD</vt:lpstr>
      <vt:lpstr>Install Custom Footprints</vt:lpstr>
      <vt:lpstr>Install code in Plugins directory</vt:lpstr>
      <vt:lpstr>Input configuration files in the config folder</vt:lpstr>
      <vt:lpstr>Run GCODE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GCODE from unrouted PCB</dc:title>
  <dc:creator>Franco Harding Garcia</dc:creator>
  <cp:lastModifiedBy>Franco Harding Garcia</cp:lastModifiedBy>
  <cp:revision>1</cp:revision>
  <dcterms:created xsi:type="dcterms:W3CDTF">2023-06-28T20:36:00Z</dcterms:created>
  <dcterms:modified xsi:type="dcterms:W3CDTF">2023-08-10T17:52:20Z</dcterms:modified>
</cp:coreProperties>
</file>