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FD8B083-6DE7-4B80-9CE2-3A152F01DE5C}" v="1" dt="2022-09-29T19:36:50.96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82" d="100"/>
          <a:sy n="82" d="100"/>
        </p:scale>
        <p:origin x="720" y="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anco Harding Garcia" userId="3e9af8f7f92de600" providerId="LiveId" clId="{3FD8B083-6DE7-4B80-9CE2-3A152F01DE5C}"/>
    <pc:docChg chg="custSel addSld delSld modSld">
      <pc:chgData name="Franco Harding Garcia" userId="3e9af8f7f92de600" providerId="LiveId" clId="{3FD8B083-6DE7-4B80-9CE2-3A152F01DE5C}" dt="2022-09-29T20:09:49.534" v="133" actId="47"/>
      <pc:docMkLst>
        <pc:docMk/>
      </pc:docMkLst>
      <pc:sldChg chg="addSp delSp modSp add mod">
        <pc:chgData name="Franco Harding Garcia" userId="3e9af8f7f92de600" providerId="LiveId" clId="{3FD8B083-6DE7-4B80-9CE2-3A152F01DE5C}" dt="2022-09-29T19:36:30.389" v="62" actId="478"/>
        <pc:sldMkLst>
          <pc:docMk/>
          <pc:sldMk cId="1345218179" sldId="259"/>
        </pc:sldMkLst>
        <pc:spChg chg="mod">
          <ac:chgData name="Franco Harding Garcia" userId="3e9af8f7f92de600" providerId="LiveId" clId="{3FD8B083-6DE7-4B80-9CE2-3A152F01DE5C}" dt="2022-09-29T19:33:46.203" v="52" actId="20577"/>
          <ac:spMkLst>
            <pc:docMk/>
            <pc:sldMk cId="1345218179" sldId="259"/>
            <ac:spMk id="11" creationId="{602D1F09-863A-12BC-3F02-CEA4072ACF97}"/>
          </ac:spMkLst>
        </pc:spChg>
        <pc:picChg chg="add del mod">
          <ac:chgData name="Franco Harding Garcia" userId="3e9af8f7f92de600" providerId="LiveId" clId="{3FD8B083-6DE7-4B80-9CE2-3A152F01DE5C}" dt="2022-09-29T19:33:21.604" v="6" actId="478"/>
          <ac:picMkLst>
            <pc:docMk/>
            <pc:sldMk cId="1345218179" sldId="259"/>
            <ac:picMk id="4" creationId="{2C41FFB9-43AD-8A6B-2BAF-95689DC0DFDE}"/>
          </ac:picMkLst>
        </pc:picChg>
        <pc:picChg chg="del">
          <ac:chgData name="Franco Harding Garcia" userId="3e9af8f7f92de600" providerId="LiveId" clId="{3FD8B083-6DE7-4B80-9CE2-3A152F01DE5C}" dt="2022-09-29T19:36:30.389" v="62" actId="478"/>
          <ac:picMkLst>
            <pc:docMk/>
            <pc:sldMk cId="1345218179" sldId="259"/>
            <ac:picMk id="5" creationId="{6ACA162D-356F-CCAF-B988-BAED1129D9F5}"/>
          </ac:picMkLst>
        </pc:picChg>
        <pc:picChg chg="del">
          <ac:chgData name="Franco Harding Garcia" userId="3e9af8f7f92de600" providerId="LiveId" clId="{3FD8B083-6DE7-4B80-9CE2-3A152F01DE5C}" dt="2022-09-29T19:32:47.740" v="3" actId="478"/>
          <ac:picMkLst>
            <pc:docMk/>
            <pc:sldMk cId="1345218179" sldId="259"/>
            <ac:picMk id="7" creationId="{E7512171-71E2-A736-7663-3982B12193BB}"/>
          </ac:picMkLst>
        </pc:picChg>
        <pc:picChg chg="add mod">
          <ac:chgData name="Franco Harding Garcia" userId="3e9af8f7f92de600" providerId="LiveId" clId="{3FD8B083-6DE7-4B80-9CE2-3A152F01DE5C}" dt="2022-09-29T19:33:31.467" v="11" actId="1076"/>
          <ac:picMkLst>
            <pc:docMk/>
            <pc:sldMk cId="1345218179" sldId="259"/>
            <ac:picMk id="8" creationId="{A3C739DD-A738-F34D-2A91-EA2E228B395A}"/>
          </ac:picMkLst>
        </pc:picChg>
        <pc:picChg chg="add mod">
          <ac:chgData name="Franco Harding Garcia" userId="3e9af8f7f92de600" providerId="LiveId" clId="{3FD8B083-6DE7-4B80-9CE2-3A152F01DE5C}" dt="2022-09-29T19:36:25.827" v="61" actId="1076"/>
          <ac:picMkLst>
            <pc:docMk/>
            <pc:sldMk cId="1345218179" sldId="259"/>
            <ac:picMk id="13" creationId="{EA0FE201-1FD3-2042-A941-8C0FA750DCE8}"/>
          </ac:picMkLst>
        </pc:picChg>
      </pc:sldChg>
      <pc:sldChg chg="addSp delSp modSp add mod">
        <pc:chgData name="Franco Harding Garcia" userId="3e9af8f7f92de600" providerId="LiveId" clId="{3FD8B083-6DE7-4B80-9CE2-3A152F01DE5C}" dt="2022-09-29T19:42:12.693" v="131" actId="20577"/>
        <pc:sldMkLst>
          <pc:docMk/>
          <pc:sldMk cId="1994027975" sldId="260"/>
        </pc:sldMkLst>
        <pc:spChg chg="mod">
          <ac:chgData name="Franco Harding Garcia" userId="3e9af8f7f92de600" providerId="LiveId" clId="{3FD8B083-6DE7-4B80-9CE2-3A152F01DE5C}" dt="2022-09-29T19:42:12.693" v="131" actId="20577"/>
          <ac:spMkLst>
            <pc:docMk/>
            <pc:sldMk cId="1994027975" sldId="260"/>
            <ac:spMk id="11" creationId="{602D1F09-863A-12BC-3F02-CEA4072ACF97}"/>
          </ac:spMkLst>
        </pc:spChg>
        <pc:picChg chg="add mod">
          <ac:chgData name="Franco Harding Garcia" userId="3e9af8f7f92de600" providerId="LiveId" clId="{3FD8B083-6DE7-4B80-9CE2-3A152F01DE5C}" dt="2022-09-29T19:39:08.915" v="80" actId="1076"/>
          <ac:picMkLst>
            <pc:docMk/>
            <pc:sldMk cId="1994027975" sldId="260"/>
            <ac:picMk id="4" creationId="{E01E97B1-385C-6142-16C0-6D5378F47116}"/>
          </ac:picMkLst>
        </pc:picChg>
        <pc:picChg chg="add mod">
          <ac:chgData name="Franco Harding Garcia" userId="3e9af8f7f92de600" providerId="LiveId" clId="{3FD8B083-6DE7-4B80-9CE2-3A152F01DE5C}" dt="2022-09-29T19:42:01.941" v="89" actId="1076"/>
          <ac:picMkLst>
            <pc:docMk/>
            <pc:sldMk cId="1994027975" sldId="260"/>
            <ac:picMk id="6" creationId="{ABE1D66E-F127-13B7-51B9-16BE22E97EE2}"/>
          </ac:picMkLst>
        </pc:picChg>
        <pc:picChg chg="del">
          <ac:chgData name="Franco Harding Garcia" userId="3e9af8f7f92de600" providerId="LiveId" clId="{3FD8B083-6DE7-4B80-9CE2-3A152F01DE5C}" dt="2022-09-29T19:38:54.163" v="73" actId="478"/>
          <ac:picMkLst>
            <pc:docMk/>
            <pc:sldMk cId="1994027975" sldId="260"/>
            <ac:picMk id="8" creationId="{A3C739DD-A738-F34D-2A91-EA2E228B395A}"/>
          </ac:picMkLst>
        </pc:picChg>
        <pc:picChg chg="del">
          <ac:chgData name="Franco Harding Garcia" userId="3e9af8f7f92de600" providerId="LiveId" clId="{3FD8B083-6DE7-4B80-9CE2-3A152F01DE5C}" dt="2022-09-29T19:41:46.166" v="81" actId="478"/>
          <ac:picMkLst>
            <pc:docMk/>
            <pc:sldMk cId="1994027975" sldId="260"/>
            <ac:picMk id="13" creationId="{EA0FE201-1FD3-2042-A941-8C0FA750DCE8}"/>
          </ac:picMkLst>
        </pc:picChg>
      </pc:sldChg>
      <pc:sldChg chg="new del">
        <pc:chgData name="Franco Harding Garcia" userId="3e9af8f7f92de600" providerId="LiveId" clId="{3FD8B083-6DE7-4B80-9CE2-3A152F01DE5C}" dt="2022-09-29T19:36:39.210" v="65" actId="47"/>
        <pc:sldMkLst>
          <pc:docMk/>
          <pc:sldMk cId="2999908983" sldId="260"/>
        </pc:sldMkLst>
      </pc:sldChg>
      <pc:sldChg chg="addSp delSp modSp add del mod">
        <pc:chgData name="Franco Harding Garcia" userId="3e9af8f7f92de600" providerId="LiveId" clId="{3FD8B083-6DE7-4B80-9CE2-3A152F01DE5C}" dt="2022-09-29T19:38:01.444" v="71" actId="47"/>
        <pc:sldMkLst>
          <pc:docMk/>
          <pc:sldMk cId="1886494139" sldId="261"/>
        </pc:sldMkLst>
        <pc:spChg chg="add mod">
          <ac:chgData name="Franco Harding Garcia" userId="3e9af8f7f92de600" providerId="LiveId" clId="{3FD8B083-6DE7-4B80-9CE2-3A152F01DE5C}" dt="2022-09-29T19:36:55.057" v="69" actId="1076"/>
          <ac:spMkLst>
            <pc:docMk/>
            <pc:sldMk cId="1886494139" sldId="261"/>
            <ac:spMk id="4" creationId="{925A0127-8A55-489B-0CFA-5C163ABB93F7}"/>
          </ac:spMkLst>
        </pc:spChg>
        <pc:spChg chg="del">
          <ac:chgData name="Franco Harding Garcia" userId="3e9af8f7f92de600" providerId="LiveId" clId="{3FD8B083-6DE7-4B80-9CE2-3A152F01DE5C}" dt="2022-09-29T19:36:49.996" v="67" actId="478"/>
          <ac:spMkLst>
            <pc:docMk/>
            <pc:sldMk cId="1886494139" sldId="261"/>
            <ac:spMk id="10" creationId="{CEB88F1D-4461-6612-CD75-3167D36393DB}"/>
          </ac:spMkLst>
        </pc:spChg>
        <pc:picChg chg="add mod">
          <ac:chgData name="Franco Harding Garcia" userId="3e9af8f7f92de600" providerId="LiveId" clId="{3FD8B083-6DE7-4B80-9CE2-3A152F01DE5C}" dt="2022-09-29T19:36:55.057" v="69" actId="1076"/>
          <ac:picMkLst>
            <pc:docMk/>
            <pc:sldMk cId="1886494139" sldId="261"/>
            <ac:picMk id="3" creationId="{E93D4C65-3968-8416-A0FE-150F40F91728}"/>
          </ac:picMkLst>
        </pc:picChg>
        <pc:picChg chg="del">
          <ac:chgData name="Franco Harding Garcia" userId="3e9af8f7f92de600" providerId="LiveId" clId="{3FD8B083-6DE7-4B80-9CE2-3A152F01DE5C}" dt="2022-09-29T19:36:47.221" v="66" actId="478"/>
          <ac:picMkLst>
            <pc:docMk/>
            <pc:sldMk cId="1886494139" sldId="261"/>
            <ac:picMk id="9" creationId="{E7E2D7B6-7F93-9490-C919-26EF319BF905}"/>
          </ac:picMkLst>
        </pc:picChg>
        <pc:picChg chg="del">
          <ac:chgData name="Franco Harding Garcia" userId="3e9af8f7f92de600" providerId="LiveId" clId="{3FD8B083-6DE7-4B80-9CE2-3A152F01DE5C}" dt="2022-09-29T19:36:56.714" v="70" actId="478"/>
          <ac:picMkLst>
            <pc:docMk/>
            <pc:sldMk cId="1886494139" sldId="261"/>
            <ac:picMk id="13" creationId="{EA0FE201-1FD3-2042-A941-8C0FA750DCE8}"/>
          </ac:picMkLst>
        </pc:picChg>
      </pc:sldChg>
      <pc:sldChg chg="new del">
        <pc:chgData name="Franco Harding Garcia" userId="3e9af8f7f92de600" providerId="LiveId" clId="{3FD8B083-6DE7-4B80-9CE2-3A152F01DE5C}" dt="2022-09-29T20:09:49.534" v="133" actId="47"/>
        <pc:sldMkLst>
          <pc:docMk/>
          <pc:sldMk cId="2999380984" sldId="26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2CDB9-067E-8E56-9F1C-536B576E0D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CADC36-B1D5-607E-5F82-DDC256F924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D3C1C2-9852-E61A-3FC6-7C25B2AC9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A7752-6557-43D6-8763-AF2885878AB0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AE6A3C-F511-348F-69F5-A4D82C4DA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69818-4187-9201-02A3-D3EEB37E8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D468B-ADA6-4AE7-BF90-62514C3C8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987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41CC8-F7D0-E688-5EE6-7841910E9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D19F58-A969-60A0-3E4A-FBAFA69BB2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9AAB95-E0B4-0DF7-7A7A-4CA846AAF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A7752-6557-43D6-8763-AF2885878AB0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5C7A77-9A0A-D6FC-87CD-A0A5EB048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F320B9-57FC-7FA9-FFE1-21FCD6F07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D468B-ADA6-4AE7-BF90-62514C3C8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370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71E398-9AEF-2736-F990-2D73DE94DD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765885-6C01-7CFC-27B2-A5A121476E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80319D-2CF1-D2C1-B713-41C077473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A7752-6557-43D6-8763-AF2885878AB0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7F04E9-40DC-B29F-98B3-7D1635AED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A1BB85-2329-18D3-5F79-D3B2E18DD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D468B-ADA6-4AE7-BF90-62514C3C8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453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E3D96-9C24-500B-6540-0D9F41E31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89077-AEE9-6263-3405-DD2DA6531E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CB4930-DE1A-E458-1302-E3F8DECF2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A7752-6557-43D6-8763-AF2885878AB0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D9204B-15D1-30C2-6780-7AB48CB75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127D5-DB8B-46A2-AD82-DED0C87AD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D468B-ADA6-4AE7-BF90-62514C3C8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732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F3441-4395-B13B-7327-EDE57D0F4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3B3AED-558B-40F8-238F-DB5CE9367F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87C024-3556-6BFD-F990-03C193305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A7752-6557-43D6-8763-AF2885878AB0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2F898F-DDEC-D03B-9771-11B4902D1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B4494-2293-BC37-3276-A51570C50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D468B-ADA6-4AE7-BF90-62514C3C8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94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0D32F-9850-1044-1CC8-44FC71A3C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B41E32-35B2-41BF-D1D8-3D792DCD93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DC6B78-9775-DD4A-B3D5-BCB20DE2FF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7ACE32-EE19-5AE7-5BE3-829525232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A7752-6557-43D6-8763-AF2885878AB0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ECD207-E837-8C4A-444F-290FD0916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83F36C-C51B-0866-0B9F-DA8583994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D468B-ADA6-4AE7-BF90-62514C3C8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949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485AC-9F26-34A1-18F8-E89177191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DA92FA-44B5-B921-D2A9-C83AAB0391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FD07B4-148C-508D-892B-1082150253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C6F6A0-87C5-C492-5C7F-17C743DAE2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475FE7-64E5-DB37-EC78-68A893872A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CC6089-8F24-C9B3-C8EA-033831D36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A7752-6557-43D6-8763-AF2885878AB0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3703D9-8FB1-1C2C-D5F8-E52C0FD46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E56D31-DC0B-F8CE-DC88-E9667C747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D468B-ADA6-4AE7-BF90-62514C3C8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730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2912F-7D18-9172-037C-E210AD324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847D19-1249-05E4-4E0C-4A180AEAB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A7752-6557-43D6-8763-AF2885878AB0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F13263-3F93-ED70-2C8C-9564F79BA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4A301-F36E-4FC9-66A7-3D5FA0E54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D468B-ADA6-4AE7-BF90-62514C3C8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435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DB5BCC-8C3F-1E91-0DBA-E49EC8A2D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A7752-6557-43D6-8763-AF2885878AB0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BE5F3A-B487-AABA-B7A8-FA283C3AF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178AC5-6B67-6E09-A5CF-CEC7E8FE0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D468B-ADA6-4AE7-BF90-62514C3C8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991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E76D7-044E-3DE3-7C80-2D4A5AACD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FDB175-D231-8B41-E25F-E9FEF9254E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E395CB-5D42-E1AB-36B2-C77F9D3B1B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9210C0-632B-7F10-0B79-84FD3756B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A7752-6557-43D6-8763-AF2885878AB0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2A61FE-6164-6CFB-C8A6-5FBCDF6A3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2D6C55-DDA9-1A75-4327-7DE8E56D6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D468B-ADA6-4AE7-BF90-62514C3C8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841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E7061-D7B8-6F61-3ADE-DF73E55A8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1FB3B1-D29E-F3E2-59B6-C0C012F7A9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8EB818-DB7B-2AA8-C806-4858E5F775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098E92-3917-688E-23E3-D067276C9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A7752-6557-43D6-8763-AF2885878AB0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2D2EAB-0215-F6A0-7A98-46E7A8E96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6425EB-1662-CD6E-E0E2-17D691B19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D468B-ADA6-4AE7-BF90-62514C3C8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580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ECAF66-8236-5A3A-1F25-EF375490E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9BE815-0E2B-5DEF-2C0F-EDD17FD236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15A78-10E8-74B0-11E9-BCB5F50F53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DA7752-6557-43D6-8763-AF2885878AB0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1B51A7-3B16-1CB2-ACF5-DBF4EB74B6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2EB0EC-536F-B22E-9492-74BCCC0530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2D468B-ADA6-4AE7-BF90-62514C3C8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707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E8E6DD4-5BB9-D030-3D81-3AAADE65C6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1066152"/>
              </p:ext>
            </p:extLst>
          </p:nvPr>
        </p:nvGraphicFramePr>
        <p:xfrm>
          <a:off x="961676" y="245149"/>
          <a:ext cx="9274086" cy="6212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1362">
                  <a:extLst>
                    <a:ext uri="{9D8B030D-6E8A-4147-A177-3AD203B41FA5}">
                      <a16:colId xmlns:a16="http://schemas.microsoft.com/office/drawing/2014/main" val="3618865014"/>
                    </a:ext>
                  </a:extLst>
                </a:gridCol>
                <a:gridCol w="3091362">
                  <a:extLst>
                    <a:ext uri="{9D8B030D-6E8A-4147-A177-3AD203B41FA5}">
                      <a16:colId xmlns:a16="http://schemas.microsoft.com/office/drawing/2014/main" val="3250165876"/>
                    </a:ext>
                  </a:extLst>
                </a:gridCol>
                <a:gridCol w="3091362">
                  <a:extLst>
                    <a:ext uri="{9D8B030D-6E8A-4147-A177-3AD203B41FA5}">
                      <a16:colId xmlns:a16="http://schemas.microsoft.com/office/drawing/2014/main" val="4084108877"/>
                    </a:ext>
                  </a:extLst>
                </a:gridCol>
              </a:tblGrid>
              <a:tr h="68450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Gerber Files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Specctra</a:t>
                      </a:r>
                      <a:r>
                        <a:rPr lang="en-US" dirty="0"/>
                        <a:t> Files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2595113"/>
                  </a:ext>
                </a:extLst>
              </a:tr>
              <a:tr h="684504">
                <a:tc>
                  <a:txBody>
                    <a:bodyPr/>
                    <a:lstStyle/>
                    <a:p>
                      <a:r>
                        <a:rPr lang="en-US" dirty="0"/>
                        <a:t>Output Files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Several output files that each contain information on specific elements of the PCB. Includes a control file with file locations and functions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One file containing all the information from the PCB.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5174877"/>
                  </a:ext>
                </a:extLst>
              </a:tr>
              <a:tr h="684504">
                <a:tc>
                  <a:txBody>
                    <a:bodyPr/>
                    <a:lstStyle/>
                    <a:p>
                      <a:r>
                        <a:rPr lang="en-US" dirty="0"/>
                        <a:t>File Format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Similar to modular programming, the control file is easier to read and understand. However, the syntax in the more complex files are not as “human friendly”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File contain labels that are organized in hierarchical order, with labels of higher precedence like structure, placement, library, networks and wiring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7736047"/>
                  </a:ext>
                </a:extLst>
              </a:tr>
              <a:tr h="684504">
                <a:tc>
                  <a:txBody>
                    <a:bodyPr/>
                    <a:lstStyle/>
                    <a:p>
                      <a:r>
                        <a:rPr lang="en-US" dirty="0"/>
                        <a:t>File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 KB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 KB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3614779"/>
                  </a:ext>
                </a:extLst>
              </a:tr>
              <a:tr h="684504">
                <a:tc>
                  <a:txBody>
                    <a:bodyPr/>
                    <a:lstStyle/>
                    <a:p>
                      <a:r>
                        <a:rPr lang="en-US" dirty="0"/>
                        <a:t>Compatible with </a:t>
                      </a:r>
                      <a:r>
                        <a:rPr lang="en-US" dirty="0" err="1"/>
                        <a:t>FreeRouter</a:t>
                      </a:r>
                      <a:r>
                        <a:rPr lang="en-US" dirty="0"/>
                        <a:t> (</a:t>
                      </a:r>
                      <a:r>
                        <a:rPr lang="en-US" dirty="0" err="1"/>
                        <a:t>autowiring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3067510"/>
                  </a:ext>
                </a:extLst>
              </a:tr>
              <a:tr h="684504">
                <a:tc>
                  <a:txBody>
                    <a:bodyPr/>
                    <a:lstStyle/>
                    <a:p>
                      <a:r>
                        <a:rPr lang="en-US" dirty="0"/>
                        <a:t>Backward compatible with </a:t>
                      </a:r>
                      <a:r>
                        <a:rPr lang="en-US" dirty="0" err="1"/>
                        <a:t>KiCad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06280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7046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A5F93-0BE5-06E9-B478-AA9961393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Specctra</a:t>
            </a:r>
            <a:r>
              <a:rPr lang="en-US" dirty="0"/>
              <a:t> Files 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3E0E1-C1AE-AE3A-DD09-A96658D53B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Higher Precedence Labels:</a:t>
            </a:r>
          </a:p>
          <a:p>
            <a:pPr lvl="1"/>
            <a:r>
              <a:rPr lang="en-US" dirty="0"/>
              <a:t>	Structure: Changes the geometrical and properties boundaries of the PCB</a:t>
            </a:r>
          </a:p>
          <a:p>
            <a:pPr lvl="1"/>
            <a:r>
              <a:rPr lang="en-US" dirty="0"/>
              <a:t>	Placement: Placement and orientation of components within structure</a:t>
            </a:r>
          </a:p>
          <a:p>
            <a:pPr lvl="1"/>
            <a:r>
              <a:rPr lang="en-US" dirty="0"/>
              <a:t>	Library: Data in components and their footprint on the circuit</a:t>
            </a:r>
          </a:p>
          <a:p>
            <a:pPr lvl="1"/>
            <a:r>
              <a:rPr lang="en-US" dirty="0"/>
              <a:t>	Networks: Pins and nets</a:t>
            </a:r>
          </a:p>
          <a:p>
            <a:pPr lvl="1"/>
            <a:r>
              <a:rPr lang="en-US" dirty="0"/>
              <a:t>	Wiring: Information in wiring between the pins of different components			Used </a:t>
            </a:r>
            <a:r>
              <a:rPr lang="en-US" dirty="0" err="1"/>
              <a:t>FreeRouting</a:t>
            </a:r>
            <a:r>
              <a:rPr lang="en-US" dirty="0"/>
              <a:t> to automatically generate the route connections</a:t>
            </a:r>
          </a:p>
        </p:txBody>
      </p:sp>
    </p:spTree>
    <p:extLst>
      <p:ext uri="{BB962C8B-B14F-4D97-AF65-F5344CB8AC3E}">
        <p14:creationId xmlns:p14="http://schemas.microsoft.com/office/powerpoint/2010/main" val="4133259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E553B-5D7A-4CCC-1D6A-59128528A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460" y="-222194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dirty="0"/>
              <a:t>PCB Boundaries on </a:t>
            </a:r>
            <a:r>
              <a:rPr lang="en-US" sz="2800" dirty="0" err="1"/>
              <a:t>Specctra</a:t>
            </a:r>
            <a:r>
              <a:rPr lang="en-US" sz="2800" dirty="0"/>
              <a:t> Files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CA162D-356F-CCAF-B988-BAED1129D9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8345"/>
          <a:stretch/>
        </p:blipFill>
        <p:spPr>
          <a:xfrm>
            <a:off x="474291" y="4235636"/>
            <a:ext cx="11243417" cy="2585446"/>
          </a:xfrm>
          <a:prstGeom prst="rect">
            <a:avLst/>
          </a:prstGeom>
        </p:spPr>
      </p:pic>
      <p:pic>
        <p:nvPicPr>
          <p:cNvPr id="7" name="Picture 6" descr="PCB with side edges dragged one unit upwards&#10;">
            <a:extLst>
              <a:ext uri="{FF2B5EF4-FFF2-40B4-BE49-F238E27FC236}">
                <a16:creationId xmlns:a16="http://schemas.microsoft.com/office/drawing/2014/main" id="{E7512171-71E2-A736-7663-3982B12193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7732" y="756778"/>
            <a:ext cx="3555050" cy="28758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7E2D7B6-7F93-9490-C919-26EF319BF9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2940" y="756778"/>
            <a:ext cx="3555050" cy="289528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EB88F1D-4461-6612-CD75-3167D36393DB}"/>
              </a:ext>
            </a:extLst>
          </p:cNvPr>
          <p:cNvSpPr txBox="1"/>
          <p:nvPr/>
        </p:nvSpPr>
        <p:spPr>
          <a:xfrm>
            <a:off x="940037" y="3708875"/>
            <a:ext cx="38541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Original PCB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2D1F09-863A-12BC-3F02-CEA4072ACF97}"/>
              </a:ext>
            </a:extLst>
          </p:cNvPr>
          <p:cNvSpPr txBox="1"/>
          <p:nvPr/>
        </p:nvSpPr>
        <p:spPr>
          <a:xfrm>
            <a:off x="6648628" y="3687248"/>
            <a:ext cx="38541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PCB with side edges dragged 1 unit upwards</a:t>
            </a:r>
          </a:p>
        </p:txBody>
      </p:sp>
    </p:spTree>
    <p:extLst>
      <p:ext uri="{BB962C8B-B14F-4D97-AF65-F5344CB8AC3E}">
        <p14:creationId xmlns:p14="http://schemas.microsoft.com/office/powerpoint/2010/main" val="3895845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E553B-5D7A-4CCC-1D6A-59128528A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460" y="-222194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dirty="0"/>
              <a:t>PCB Boundaries on </a:t>
            </a:r>
            <a:r>
              <a:rPr lang="en-US" sz="2800" dirty="0" err="1"/>
              <a:t>Specctra</a:t>
            </a:r>
            <a:r>
              <a:rPr lang="en-US" sz="2800" dirty="0"/>
              <a:t> Files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7E2D7B6-7F93-9490-C919-26EF319BF9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940" y="756778"/>
            <a:ext cx="3555050" cy="289528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EB88F1D-4461-6612-CD75-3167D36393DB}"/>
              </a:ext>
            </a:extLst>
          </p:cNvPr>
          <p:cNvSpPr txBox="1"/>
          <p:nvPr/>
        </p:nvSpPr>
        <p:spPr>
          <a:xfrm>
            <a:off x="940037" y="3708875"/>
            <a:ext cx="38541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Original PCB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2D1F09-863A-12BC-3F02-CEA4072ACF97}"/>
              </a:ext>
            </a:extLst>
          </p:cNvPr>
          <p:cNvSpPr txBox="1"/>
          <p:nvPr/>
        </p:nvSpPr>
        <p:spPr>
          <a:xfrm>
            <a:off x="6648628" y="3687248"/>
            <a:ext cx="38541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PCB with upper arc dragged upwards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3C739DD-A738-F34D-2A91-EA2E228B39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1586" y="389170"/>
            <a:ext cx="3854154" cy="326289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A0FE201-1FD3-2042-A941-8C0FA750DC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135" y="4051838"/>
            <a:ext cx="10773747" cy="2827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218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E553B-5D7A-4CCC-1D6A-59128528A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460" y="-222194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dirty="0"/>
              <a:t>PCB Boundaries on </a:t>
            </a:r>
            <a:r>
              <a:rPr lang="en-US" sz="2800" dirty="0" err="1"/>
              <a:t>Specctra</a:t>
            </a:r>
            <a:r>
              <a:rPr lang="en-US" sz="2800" dirty="0"/>
              <a:t> Files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7E2D7B6-7F93-9490-C919-26EF319BF9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940" y="756778"/>
            <a:ext cx="3555050" cy="289528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EB88F1D-4461-6612-CD75-3167D36393DB}"/>
              </a:ext>
            </a:extLst>
          </p:cNvPr>
          <p:cNvSpPr txBox="1"/>
          <p:nvPr/>
        </p:nvSpPr>
        <p:spPr>
          <a:xfrm>
            <a:off x="940037" y="3708875"/>
            <a:ext cx="38541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Original PCB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2D1F09-863A-12BC-3F02-CEA4072ACF97}"/>
              </a:ext>
            </a:extLst>
          </p:cNvPr>
          <p:cNvSpPr txBox="1"/>
          <p:nvPr/>
        </p:nvSpPr>
        <p:spPr>
          <a:xfrm>
            <a:off x="6648628" y="3687248"/>
            <a:ext cx="38541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PCB with left side dragged 1 unit to the left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1E97B1-385C-6142-16C0-6D5378F471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5723" y="595621"/>
            <a:ext cx="4277255" cy="303481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BE1D66E-F127-13B7-51B9-16BE22E97E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237" y="3949557"/>
            <a:ext cx="11081196" cy="2850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027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</TotalTime>
  <Words>232</Words>
  <Application>Microsoft Office PowerPoint</Application>
  <PresentationFormat>Widescreen</PresentationFormat>
  <Paragraphs>33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Specctra Files Notes</vt:lpstr>
      <vt:lpstr>PCB Boundaries on Specctra Files</vt:lpstr>
      <vt:lpstr>PCB Boundaries on Specctra Files</vt:lpstr>
      <vt:lpstr>PCB Boundaries on Specctra Files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Franco Harding Garcia</dc:creator>
  <cp:lastModifiedBy>Franco Harding Garcia</cp:lastModifiedBy>
  <cp:revision>1</cp:revision>
  <dcterms:created xsi:type="dcterms:W3CDTF">2022-09-26T20:51:55Z</dcterms:created>
  <dcterms:modified xsi:type="dcterms:W3CDTF">2022-09-29T20:10:00Z</dcterms:modified>
</cp:coreProperties>
</file>