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960DE5-A96A-498E-93A8-FF98C84FAE71}" v="1" dt="2023-01-30T19:13:08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o Harding Garcia" userId="3e9af8f7f92de600" providerId="LiveId" clId="{4B960DE5-A96A-498E-93A8-FF98C84FAE71}"/>
    <pc:docChg chg="undo custSel addSld modSld">
      <pc:chgData name="Franco Harding Garcia" userId="3e9af8f7f92de600" providerId="LiveId" clId="{4B960DE5-A96A-498E-93A8-FF98C84FAE71}" dt="2023-01-30T19:38:03.330" v="2436" actId="1076"/>
      <pc:docMkLst>
        <pc:docMk/>
      </pc:docMkLst>
      <pc:sldChg chg="addSp modSp mod">
        <pc:chgData name="Franco Harding Garcia" userId="3e9af8f7f92de600" providerId="LiveId" clId="{4B960DE5-A96A-498E-93A8-FF98C84FAE71}" dt="2023-01-30T19:21:26.450" v="1580" actId="1582"/>
        <pc:sldMkLst>
          <pc:docMk/>
          <pc:sldMk cId="1559542670" sldId="259"/>
        </pc:sldMkLst>
        <pc:cxnChg chg="add mod">
          <ac:chgData name="Franco Harding Garcia" userId="3e9af8f7f92de600" providerId="LiveId" clId="{4B960DE5-A96A-498E-93A8-FF98C84FAE71}" dt="2023-01-30T19:21:26.450" v="1580" actId="1582"/>
          <ac:cxnSpMkLst>
            <pc:docMk/>
            <pc:sldMk cId="1559542670" sldId="259"/>
            <ac:cxnSpMk id="6" creationId="{7D03CB60-B795-670F-6615-3205657B15F5}"/>
          </ac:cxnSpMkLst>
        </pc:cxnChg>
      </pc:sldChg>
      <pc:sldChg chg="addSp delSp mod">
        <pc:chgData name="Franco Harding Garcia" userId="3e9af8f7f92de600" providerId="LiveId" clId="{4B960DE5-A96A-498E-93A8-FF98C84FAE71}" dt="2023-01-30T17:29:59.151" v="1" actId="478"/>
        <pc:sldMkLst>
          <pc:docMk/>
          <pc:sldMk cId="4229569502" sldId="261"/>
        </pc:sldMkLst>
        <pc:picChg chg="add del">
          <ac:chgData name="Franco Harding Garcia" userId="3e9af8f7f92de600" providerId="LiveId" clId="{4B960DE5-A96A-498E-93A8-FF98C84FAE71}" dt="2023-01-30T17:29:59.151" v="1" actId="478"/>
          <ac:picMkLst>
            <pc:docMk/>
            <pc:sldMk cId="4229569502" sldId="261"/>
            <ac:picMk id="6" creationId="{9D6B8471-367D-8384-B09E-10E55373F066}"/>
          </ac:picMkLst>
        </pc:picChg>
      </pc:sldChg>
      <pc:sldChg chg="addSp modSp new mod">
        <pc:chgData name="Franco Harding Garcia" userId="3e9af8f7f92de600" providerId="LiveId" clId="{4B960DE5-A96A-498E-93A8-FF98C84FAE71}" dt="2023-01-30T17:36:32.183" v="314" actId="1076"/>
        <pc:sldMkLst>
          <pc:docMk/>
          <pc:sldMk cId="1743536006" sldId="262"/>
        </pc:sldMkLst>
        <pc:spChg chg="mod">
          <ac:chgData name="Franco Harding Garcia" userId="3e9af8f7f92de600" providerId="LiveId" clId="{4B960DE5-A96A-498E-93A8-FF98C84FAE71}" dt="2023-01-30T17:32:23.980" v="247" actId="1076"/>
          <ac:spMkLst>
            <pc:docMk/>
            <pc:sldMk cId="1743536006" sldId="262"/>
            <ac:spMk id="2" creationId="{34D12979-B703-3FFD-3091-3624419BEFFD}"/>
          </ac:spMkLst>
        </pc:spChg>
        <pc:spChg chg="mod">
          <ac:chgData name="Franco Harding Garcia" userId="3e9af8f7f92de600" providerId="LiveId" clId="{4B960DE5-A96A-498E-93A8-FF98C84FAE71}" dt="2023-01-30T17:36:23.904" v="310" actId="20577"/>
          <ac:spMkLst>
            <pc:docMk/>
            <pc:sldMk cId="1743536006" sldId="262"/>
            <ac:spMk id="3" creationId="{22E6DCA0-70C2-BAA3-EFB1-5840CAC061B9}"/>
          </ac:spMkLst>
        </pc:spChg>
        <pc:picChg chg="add mod">
          <ac:chgData name="Franco Harding Garcia" userId="3e9af8f7f92de600" providerId="LiveId" clId="{4B960DE5-A96A-498E-93A8-FF98C84FAE71}" dt="2023-01-30T17:32:28.681" v="250" actId="1076"/>
          <ac:picMkLst>
            <pc:docMk/>
            <pc:sldMk cId="1743536006" sldId="262"/>
            <ac:picMk id="5" creationId="{1CFD99DB-2EF8-050D-F4DD-C49AE713CF44}"/>
          </ac:picMkLst>
        </pc:picChg>
        <pc:picChg chg="add mod">
          <ac:chgData name="Franco Harding Garcia" userId="3e9af8f7f92de600" providerId="LiveId" clId="{4B960DE5-A96A-498E-93A8-FF98C84FAE71}" dt="2023-01-30T17:36:32.183" v="314" actId="1076"/>
          <ac:picMkLst>
            <pc:docMk/>
            <pc:sldMk cId="1743536006" sldId="262"/>
            <ac:picMk id="7" creationId="{9C4E0368-FEC7-C269-939E-FD3DAC9727E4}"/>
          </ac:picMkLst>
        </pc:picChg>
      </pc:sldChg>
      <pc:sldChg chg="addSp delSp modSp new mod">
        <pc:chgData name="Franco Harding Garcia" userId="3e9af8f7f92de600" providerId="LiveId" clId="{4B960DE5-A96A-498E-93A8-FF98C84FAE71}" dt="2023-01-30T17:38:19.399" v="396" actId="1582"/>
        <pc:sldMkLst>
          <pc:docMk/>
          <pc:sldMk cId="165228232" sldId="263"/>
        </pc:sldMkLst>
        <pc:spChg chg="mod">
          <ac:chgData name="Franco Harding Garcia" userId="3e9af8f7f92de600" providerId="LiveId" clId="{4B960DE5-A96A-498E-93A8-FF98C84FAE71}" dt="2023-01-30T17:36:51.913" v="380" actId="20577"/>
          <ac:spMkLst>
            <pc:docMk/>
            <pc:sldMk cId="165228232" sldId="263"/>
            <ac:spMk id="2" creationId="{CA65032F-3B14-B16C-7767-0B6B5A3E5A20}"/>
          </ac:spMkLst>
        </pc:spChg>
        <pc:spChg chg="del">
          <ac:chgData name="Franco Harding Garcia" userId="3e9af8f7f92de600" providerId="LiveId" clId="{4B960DE5-A96A-498E-93A8-FF98C84FAE71}" dt="2023-01-30T17:36:54.044" v="381" actId="478"/>
          <ac:spMkLst>
            <pc:docMk/>
            <pc:sldMk cId="165228232" sldId="263"/>
            <ac:spMk id="3" creationId="{2D04D114-5621-613B-5853-16DEFABE251B}"/>
          </ac:spMkLst>
        </pc:spChg>
        <pc:picChg chg="add mod">
          <ac:chgData name="Franco Harding Garcia" userId="3e9af8f7f92de600" providerId="LiveId" clId="{4B960DE5-A96A-498E-93A8-FF98C84FAE71}" dt="2023-01-30T17:38:05.730" v="392" actId="1076"/>
          <ac:picMkLst>
            <pc:docMk/>
            <pc:sldMk cId="165228232" sldId="263"/>
            <ac:picMk id="5" creationId="{B8CA8673-B06E-F843-FD5F-2F56EDE0AC67}"/>
          </ac:picMkLst>
        </pc:picChg>
        <pc:picChg chg="add mod">
          <ac:chgData name="Franco Harding Garcia" userId="3e9af8f7f92de600" providerId="LiveId" clId="{4B960DE5-A96A-498E-93A8-FF98C84FAE71}" dt="2023-01-30T17:38:07.844" v="393" actId="1076"/>
          <ac:picMkLst>
            <pc:docMk/>
            <pc:sldMk cId="165228232" sldId="263"/>
            <ac:picMk id="7" creationId="{167BCC66-9C1F-1349-3794-BEE474CA5DA1}"/>
          </ac:picMkLst>
        </pc:picChg>
        <pc:cxnChg chg="add mod">
          <ac:chgData name="Franco Harding Garcia" userId="3e9af8f7f92de600" providerId="LiveId" clId="{4B960DE5-A96A-498E-93A8-FF98C84FAE71}" dt="2023-01-30T17:38:19.399" v="396" actId="1582"/>
          <ac:cxnSpMkLst>
            <pc:docMk/>
            <pc:sldMk cId="165228232" sldId="263"/>
            <ac:cxnSpMk id="9" creationId="{CEF8A47E-3FA6-AA2B-E8C1-0E14659E372C}"/>
          </ac:cxnSpMkLst>
        </pc:cxnChg>
      </pc:sldChg>
      <pc:sldChg chg="addSp modSp new mod">
        <pc:chgData name="Franco Harding Garcia" userId="3e9af8f7f92de600" providerId="LiveId" clId="{4B960DE5-A96A-498E-93A8-FF98C84FAE71}" dt="2023-01-30T19:10:09.366" v="676" actId="20577"/>
        <pc:sldMkLst>
          <pc:docMk/>
          <pc:sldMk cId="2835862331" sldId="264"/>
        </pc:sldMkLst>
        <pc:spChg chg="mod">
          <ac:chgData name="Franco Harding Garcia" userId="3e9af8f7f92de600" providerId="LiveId" clId="{4B960DE5-A96A-498E-93A8-FF98C84FAE71}" dt="2023-01-30T17:44:25.250" v="665" actId="1076"/>
          <ac:spMkLst>
            <pc:docMk/>
            <pc:sldMk cId="2835862331" sldId="264"/>
            <ac:spMk id="2" creationId="{992B7FED-A06C-1E9E-CFA9-B8CF49A5586E}"/>
          </ac:spMkLst>
        </pc:spChg>
        <pc:spChg chg="mod">
          <ac:chgData name="Franco Harding Garcia" userId="3e9af8f7f92de600" providerId="LiveId" clId="{4B960DE5-A96A-498E-93A8-FF98C84FAE71}" dt="2023-01-30T19:10:09.366" v="676" actId="20577"/>
          <ac:spMkLst>
            <pc:docMk/>
            <pc:sldMk cId="2835862331" sldId="264"/>
            <ac:spMk id="3" creationId="{C09EB9A6-0DE7-1544-9AD7-11D54B95D76B}"/>
          </ac:spMkLst>
        </pc:spChg>
        <pc:picChg chg="add mod modCrop">
          <ac:chgData name="Franco Harding Garcia" userId="3e9af8f7f92de600" providerId="LiveId" clId="{4B960DE5-A96A-498E-93A8-FF98C84FAE71}" dt="2023-01-30T17:44:37.241" v="670" actId="1076"/>
          <ac:picMkLst>
            <pc:docMk/>
            <pc:sldMk cId="2835862331" sldId="264"/>
            <ac:picMk id="5" creationId="{2DE5619C-5DAD-FAC1-A1B5-AE627CD2E5A9}"/>
          </ac:picMkLst>
        </pc:picChg>
        <pc:cxnChg chg="add mod">
          <ac:chgData name="Franco Harding Garcia" userId="3e9af8f7f92de600" providerId="LiveId" clId="{4B960DE5-A96A-498E-93A8-FF98C84FAE71}" dt="2023-01-30T17:44:49.884" v="674" actId="14100"/>
          <ac:cxnSpMkLst>
            <pc:docMk/>
            <pc:sldMk cId="2835862331" sldId="264"/>
            <ac:cxnSpMk id="7" creationId="{AF853FCF-0455-619F-C913-1C75A6647DB3}"/>
          </ac:cxnSpMkLst>
        </pc:cxnChg>
      </pc:sldChg>
      <pc:sldChg chg="addSp modSp new mod">
        <pc:chgData name="Franco Harding Garcia" userId="3e9af8f7f92de600" providerId="LiveId" clId="{4B960DE5-A96A-498E-93A8-FF98C84FAE71}" dt="2023-01-30T19:14:26.024" v="1085" actId="5793"/>
        <pc:sldMkLst>
          <pc:docMk/>
          <pc:sldMk cId="3444688707" sldId="265"/>
        </pc:sldMkLst>
        <pc:spChg chg="mod">
          <ac:chgData name="Franco Harding Garcia" userId="3e9af8f7f92de600" providerId="LiveId" clId="{4B960DE5-A96A-498E-93A8-FF98C84FAE71}" dt="2023-01-30T19:12:10.413" v="878" actId="1076"/>
          <ac:spMkLst>
            <pc:docMk/>
            <pc:sldMk cId="3444688707" sldId="265"/>
            <ac:spMk id="2" creationId="{8A8C09CC-1381-BA83-6032-30283C990CF4}"/>
          </ac:spMkLst>
        </pc:spChg>
        <pc:spChg chg="mod">
          <ac:chgData name="Franco Harding Garcia" userId="3e9af8f7f92de600" providerId="LiveId" clId="{4B960DE5-A96A-498E-93A8-FF98C84FAE71}" dt="2023-01-30T19:14:26.024" v="1085" actId="5793"/>
          <ac:spMkLst>
            <pc:docMk/>
            <pc:sldMk cId="3444688707" sldId="265"/>
            <ac:spMk id="3" creationId="{76F93DD6-D33D-CF85-BE8F-6006D95862B3}"/>
          </ac:spMkLst>
        </pc:spChg>
        <pc:picChg chg="add mod">
          <ac:chgData name="Franco Harding Garcia" userId="3e9af8f7f92de600" providerId="LiveId" clId="{4B960DE5-A96A-498E-93A8-FF98C84FAE71}" dt="2023-01-30T19:12:11.910" v="879" actId="1076"/>
          <ac:picMkLst>
            <pc:docMk/>
            <pc:sldMk cId="3444688707" sldId="265"/>
            <ac:picMk id="5" creationId="{318D1502-ED9E-72C0-7F8C-E2F7ADB6F668}"/>
          </ac:picMkLst>
        </pc:picChg>
        <pc:picChg chg="add mod">
          <ac:chgData name="Franco Harding Garcia" userId="3e9af8f7f92de600" providerId="LiveId" clId="{4B960DE5-A96A-498E-93A8-FF98C84FAE71}" dt="2023-01-30T19:12:46.978" v="881" actId="1076"/>
          <ac:picMkLst>
            <pc:docMk/>
            <pc:sldMk cId="3444688707" sldId="265"/>
            <ac:picMk id="7" creationId="{C0DAC5DF-B5C6-3F09-E182-9B5B594B87CB}"/>
          </ac:picMkLst>
        </pc:picChg>
        <pc:cxnChg chg="add mod">
          <ac:chgData name="Franco Harding Garcia" userId="3e9af8f7f92de600" providerId="LiveId" clId="{4B960DE5-A96A-498E-93A8-FF98C84FAE71}" dt="2023-01-30T19:13:05.524" v="884" actId="1582"/>
          <ac:cxnSpMkLst>
            <pc:docMk/>
            <pc:sldMk cId="3444688707" sldId="265"/>
            <ac:cxnSpMk id="9" creationId="{528E2D61-DA43-C203-C724-9B988FC5D39C}"/>
          </ac:cxnSpMkLst>
        </pc:cxnChg>
        <pc:cxnChg chg="add mod">
          <ac:chgData name="Franco Harding Garcia" userId="3e9af8f7f92de600" providerId="LiveId" clId="{4B960DE5-A96A-498E-93A8-FF98C84FAE71}" dt="2023-01-30T19:13:24.214" v="887" actId="14100"/>
          <ac:cxnSpMkLst>
            <pc:docMk/>
            <pc:sldMk cId="3444688707" sldId="265"/>
            <ac:cxnSpMk id="10" creationId="{6AD0FE52-FD5B-256E-6FBE-9893DD554C2B}"/>
          </ac:cxnSpMkLst>
        </pc:cxnChg>
      </pc:sldChg>
      <pc:sldChg chg="addSp modSp new mod">
        <pc:chgData name="Franco Harding Garcia" userId="3e9af8f7f92de600" providerId="LiveId" clId="{4B960DE5-A96A-498E-93A8-FF98C84FAE71}" dt="2023-01-30T19:21:55.599" v="1581" actId="20577"/>
        <pc:sldMkLst>
          <pc:docMk/>
          <pc:sldMk cId="2240458137" sldId="266"/>
        </pc:sldMkLst>
        <pc:spChg chg="mod">
          <ac:chgData name="Franco Harding Garcia" userId="3e9af8f7f92de600" providerId="LiveId" clId="{4B960DE5-A96A-498E-93A8-FF98C84FAE71}" dt="2023-01-30T19:14:41.417" v="1106" actId="1076"/>
          <ac:spMkLst>
            <pc:docMk/>
            <pc:sldMk cId="2240458137" sldId="266"/>
            <ac:spMk id="2" creationId="{F4462DC0-AD3F-4BCC-FC5F-250151E4008A}"/>
          </ac:spMkLst>
        </pc:spChg>
        <pc:spChg chg="mod">
          <ac:chgData name="Franco Harding Garcia" userId="3e9af8f7f92de600" providerId="LiveId" clId="{4B960DE5-A96A-498E-93A8-FF98C84FAE71}" dt="2023-01-30T19:21:55.599" v="1581" actId="20577"/>
          <ac:spMkLst>
            <pc:docMk/>
            <pc:sldMk cId="2240458137" sldId="266"/>
            <ac:spMk id="3" creationId="{0A345827-319E-FC2B-BF0F-0CAE7546E254}"/>
          </ac:spMkLst>
        </pc:spChg>
        <pc:picChg chg="add mod">
          <ac:chgData name="Franco Harding Garcia" userId="3e9af8f7f92de600" providerId="LiveId" clId="{4B960DE5-A96A-498E-93A8-FF98C84FAE71}" dt="2023-01-30T19:20:17.477" v="1571" actId="1076"/>
          <ac:picMkLst>
            <pc:docMk/>
            <pc:sldMk cId="2240458137" sldId="266"/>
            <ac:picMk id="5" creationId="{FEE31DB1-372C-640A-F309-0FB8E08D08B1}"/>
          </ac:picMkLst>
        </pc:picChg>
        <pc:cxnChg chg="add mod">
          <ac:chgData name="Franco Harding Garcia" userId="3e9af8f7f92de600" providerId="LiveId" clId="{4B960DE5-A96A-498E-93A8-FF98C84FAE71}" dt="2023-01-30T19:20:37.798" v="1577" actId="1076"/>
          <ac:cxnSpMkLst>
            <pc:docMk/>
            <pc:sldMk cId="2240458137" sldId="266"/>
            <ac:cxnSpMk id="7" creationId="{E282D1A8-6AAA-6C1A-6C79-8B50E3CC1E0C}"/>
          </ac:cxnSpMkLst>
        </pc:cxnChg>
      </pc:sldChg>
      <pc:sldChg chg="addSp delSp modSp new mod">
        <pc:chgData name="Franco Harding Garcia" userId="3e9af8f7f92de600" providerId="LiveId" clId="{4B960DE5-A96A-498E-93A8-FF98C84FAE71}" dt="2023-01-30T19:31:40.139" v="2015" actId="20577"/>
        <pc:sldMkLst>
          <pc:docMk/>
          <pc:sldMk cId="2884471641" sldId="267"/>
        </pc:sldMkLst>
        <pc:spChg chg="mod">
          <ac:chgData name="Franco Harding Garcia" userId="3e9af8f7f92de600" providerId="LiveId" clId="{4B960DE5-A96A-498E-93A8-FF98C84FAE71}" dt="2023-01-30T19:23:09.663" v="1682" actId="1076"/>
          <ac:spMkLst>
            <pc:docMk/>
            <pc:sldMk cId="2884471641" sldId="267"/>
            <ac:spMk id="2" creationId="{1C2CE2A8-2909-3FC8-807E-19016DC65ADF}"/>
          </ac:spMkLst>
        </pc:spChg>
        <pc:spChg chg="mod">
          <ac:chgData name="Franco Harding Garcia" userId="3e9af8f7f92de600" providerId="LiveId" clId="{4B960DE5-A96A-498E-93A8-FF98C84FAE71}" dt="2023-01-30T19:31:40.139" v="2015" actId="20577"/>
          <ac:spMkLst>
            <pc:docMk/>
            <pc:sldMk cId="2884471641" sldId="267"/>
            <ac:spMk id="3" creationId="{98E658CD-FFFB-A62E-74E9-13AF7538ED9F}"/>
          </ac:spMkLst>
        </pc:spChg>
        <pc:picChg chg="add del mod">
          <ac:chgData name="Franco Harding Garcia" userId="3e9af8f7f92de600" providerId="LiveId" clId="{4B960DE5-A96A-498E-93A8-FF98C84FAE71}" dt="2023-01-30T19:24:24.790" v="1694" actId="478"/>
          <ac:picMkLst>
            <pc:docMk/>
            <pc:sldMk cId="2884471641" sldId="267"/>
            <ac:picMk id="5" creationId="{33A91B7C-15AD-36DB-D8DD-5678AC38C0FD}"/>
          </ac:picMkLst>
        </pc:picChg>
        <pc:picChg chg="add mod">
          <ac:chgData name="Franco Harding Garcia" userId="3e9af8f7f92de600" providerId="LiveId" clId="{4B960DE5-A96A-498E-93A8-FF98C84FAE71}" dt="2023-01-30T19:29:58.114" v="1908" actId="14100"/>
          <ac:picMkLst>
            <pc:docMk/>
            <pc:sldMk cId="2884471641" sldId="267"/>
            <ac:picMk id="10" creationId="{64BE99EF-8283-6D31-8E4B-3E82D0F6943D}"/>
          </ac:picMkLst>
        </pc:picChg>
        <pc:picChg chg="add del mod ord">
          <ac:chgData name="Franco Harding Garcia" userId="3e9af8f7f92de600" providerId="LiveId" clId="{4B960DE5-A96A-498E-93A8-FF98C84FAE71}" dt="2023-01-30T19:30:41.111" v="1970" actId="478"/>
          <ac:picMkLst>
            <pc:docMk/>
            <pc:sldMk cId="2884471641" sldId="267"/>
            <ac:picMk id="17" creationId="{7022B970-819A-10D2-5CD3-B42FF7306871}"/>
          </ac:picMkLst>
        </pc:picChg>
        <pc:picChg chg="add mod">
          <ac:chgData name="Franco Harding Garcia" userId="3e9af8f7f92de600" providerId="LiveId" clId="{4B960DE5-A96A-498E-93A8-FF98C84FAE71}" dt="2023-01-30T19:31:08.714" v="1973" actId="1076"/>
          <ac:picMkLst>
            <pc:docMk/>
            <pc:sldMk cId="2884471641" sldId="267"/>
            <ac:picMk id="20" creationId="{A28E5C85-3A6F-853D-958A-348F45B58B88}"/>
          </ac:picMkLst>
        </pc:picChg>
        <pc:cxnChg chg="add del mod">
          <ac:chgData name="Franco Harding Garcia" userId="3e9af8f7f92de600" providerId="LiveId" clId="{4B960DE5-A96A-498E-93A8-FF98C84FAE71}" dt="2023-01-30T19:24:23.725" v="1693" actId="478"/>
          <ac:cxnSpMkLst>
            <pc:docMk/>
            <pc:sldMk cId="2884471641" sldId="267"/>
            <ac:cxnSpMk id="7" creationId="{142764DE-3AB1-61E7-FE1C-F1C31F0D2699}"/>
          </ac:cxnSpMkLst>
        </pc:cxnChg>
        <pc:cxnChg chg="add mod">
          <ac:chgData name="Franco Harding Garcia" userId="3e9af8f7f92de600" providerId="LiveId" clId="{4B960DE5-A96A-498E-93A8-FF98C84FAE71}" dt="2023-01-30T19:28:46.320" v="1894" actId="14100"/>
          <ac:cxnSpMkLst>
            <pc:docMk/>
            <pc:sldMk cId="2884471641" sldId="267"/>
            <ac:cxnSpMk id="12" creationId="{C75CDE5E-BF2A-1701-F88E-BA0E1FF58558}"/>
          </ac:cxnSpMkLst>
        </pc:cxnChg>
        <pc:cxnChg chg="add del mod">
          <ac:chgData name="Franco Harding Garcia" userId="3e9af8f7f92de600" providerId="LiveId" clId="{4B960DE5-A96A-498E-93A8-FF98C84FAE71}" dt="2023-01-30T19:30:13.188" v="1914" actId="478"/>
          <ac:cxnSpMkLst>
            <pc:docMk/>
            <pc:sldMk cId="2884471641" sldId="267"/>
            <ac:cxnSpMk id="15" creationId="{312A8E12-C5A9-2EF2-BD91-A73BE240AEAA}"/>
          </ac:cxnSpMkLst>
        </pc:cxnChg>
        <pc:cxnChg chg="add mod">
          <ac:chgData name="Franco Harding Garcia" userId="3e9af8f7f92de600" providerId="LiveId" clId="{4B960DE5-A96A-498E-93A8-FF98C84FAE71}" dt="2023-01-30T19:31:22.315" v="1976" actId="1582"/>
          <ac:cxnSpMkLst>
            <pc:docMk/>
            <pc:sldMk cId="2884471641" sldId="267"/>
            <ac:cxnSpMk id="22" creationId="{48CDC948-1DFF-F618-1EF9-C75B3DB79D20}"/>
          </ac:cxnSpMkLst>
        </pc:cxnChg>
      </pc:sldChg>
      <pc:sldChg chg="addSp modSp new mod">
        <pc:chgData name="Franco Harding Garcia" userId="3e9af8f7f92de600" providerId="LiveId" clId="{4B960DE5-A96A-498E-93A8-FF98C84FAE71}" dt="2023-01-30T19:38:03.330" v="2436" actId="1076"/>
        <pc:sldMkLst>
          <pc:docMk/>
          <pc:sldMk cId="2696195371" sldId="268"/>
        </pc:sldMkLst>
        <pc:spChg chg="mod">
          <ac:chgData name="Franco Harding Garcia" userId="3e9af8f7f92de600" providerId="LiveId" clId="{4B960DE5-A96A-498E-93A8-FF98C84FAE71}" dt="2023-01-30T19:37:10.597" v="2405" actId="1076"/>
          <ac:spMkLst>
            <pc:docMk/>
            <pc:sldMk cId="2696195371" sldId="268"/>
            <ac:spMk id="2" creationId="{E1417047-F77F-96B1-4D89-636096FE0006}"/>
          </ac:spMkLst>
        </pc:spChg>
        <pc:spChg chg="mod">
          <ac:chgData name="Franco Harding Garcia" userId="3e9af8f7f92de600" providerId="LiveId" clId="{4B960DE5-A96A-498E-93A8-FF98C84FAE71}" dt="2023-01-30T19:37:10.597" v="2405" actId="1076"/>
          <ac:spMkLst>
            <pc:docMk/>
            <pc:sldMk cId="2696195371" sldId="268"/>
            <ac:spMk id="3" creationId="{BECF6107-3862-A658-58A3-1A6451A72265}"/>
          </ac:spMkLst>
        </pc:spChg>
        <pc:picChg chg="add mod">
          <ac:chgData name="Franco Harding Garcia" userId="3e9af8f7f92de600" providerId="LiveId" clId="{4B960DE5-A96A-498E-93A8-FF98C84FAE71}" dt="2023-01-30T19:37:51.660" v="2430" actId="1076"/>
          <ac:picMkLst>
            <pc:docMk/>
            <pc:sldMk cId="2696195371" sldId="268"/>
            <ac:picMk id="5" creationId="{08CF6A11-E732-D2A8-95B7-4C7441FFC466}"/>
          </ac:picMkLst>
        </pc:picChg>
        <pc:picChg chg="add mod">
          <ac:chgData name="Franco Harding Garcia" userId="3e9af8f7f92de600" providerId="LiveId" clId="{4B960DE5-A96A-498E-93A8-FF98C84FAE71}" dt="2023-01-30T19:38:03.330" v="2436" actId="1076"/>
          <ac:picMkLst>
            <pc:docMk/>
            <pc:sldMk cId="2696195371" sldId="268"/>
            <ac:picMk id="9" creationId="{81DDBB20-3339-B42A-DBF8-CAD869D4281D}"/>
          </ac:picMkLst>
        </pc:picChg>
        <pc:cxnChg chg="add mod">
          <ac:chgData name="Franco Harding Garcia" userId="3e9af8f7f92de600" providerId="LiveId" clId="{4B960DE5-A96A-498E-93A8-FF98C84FAE71}" dt="2023-01-30T19:37:54.885" v="2431" actId="1076"/>
          <ac:cxnSpMkLst>
            <pc:docMk/>
            <pc:sldMk cId="2696195371" sldId="268"/>
            <ac:cxnSpMk id="7" creationId="{AC5B37C9-C6F9-CD21-4BEB-B172E1A546F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0626-58B9-881A-8C2E-256ED512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6AF9E-E46F-3DC7-A1FD-9B8401AFE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D22E6-420E-0D5F-ED38-9C2FEEDB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979E-B006-4057-84C9-5A9B877D993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4C927-E19F-E963-E1B6-E87534A4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C75D9-4DAB-D8A6-A18C-786E584C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658-DE6D-4ABB-AAB6-D0BF8814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3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B661-1CF8-7C14-DA03-1125827E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425E4-F179-4509-AC58-90CACC24E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76644-EB9C-A729-F2BE-E0E2B031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979E-B006-4057-84C9-5A9B877D993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4C5DB-CCE8-1096-3007-27835497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B6B17-4B7B-B8DE-791C-3B5247BA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658-DE6D-4ABB-AAB6-D0BF8814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4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3B44F-100E-8A6E-3E9C-2F5A637A1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EB3DF-3342-DA2E-81E3-1150AB651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0DCF6-28AB-1386-1440-E43F970D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979E-B006-4057-84C9-5A9B877D993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6E901-EDE9-1A0D-56F9-ED333F22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138B5-3D6E-7552-054D-61A192A2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658-DE6D-4ABB-AAB6-D0BF8814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0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FCFA-11FF-633B-8894-0FD9496C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D6783-B152-D1CF-C7A6-B735B0DC9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4DC1A-8319-8CAB-D967-CFC37A27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979E-B006-4057-84C9-5A9B877D993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30FB6-1EA9-FBFD-37C8-638E527C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11BF0-DA1F-EC04-5636-3BEE8538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658-DE6D-4ABB-AAB6-D0BF8814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0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F86A7-FB59-C084-956C-CBF878AAE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276DB-8BB3-7FCA-63F5-F0A82DA86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116C7-571E-46DA-2223-1AC508F0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979E-B006-4057-84C9-5A9B877D993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6FCBD-78B8-9104-81AF-3B65A0A1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990F7-ED25-5F95-A223-C62BE65D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658-DE6D-4ABB-AAB6-D0BF8814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0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A5AE-199D-EF16-6885-0A3ABAF1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6E3D9-5D2F-107B-74CC-3BA09A1D2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5C437-A33A-7734-5D5A-E3891760E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8C01C-3F25-C177-68E0-0A7A6514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979E-B006-4057-84C9-5A9B877D993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AB3F2-904D-800A-EDFF-EA4DC4E3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C289F-3FA8-A008-EEBD-B17D8E11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658-DE6D-4ABB-AAB6-D0BF8814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3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A564-6AE2-A363-FCAC-4C9CD3C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ABFBE-064F-FEE5-9822-D2E62B95C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492EE-7AD6-8B26-848F-01B6105D4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18968-DD22-3960-F9DF-E1CB2B8C2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45148-BEF0-94D5-EE93-61292C19E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20235-1AAF-1524-F1CD-C4261A89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979E-B006-4057-84C9-5A9B877D993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B6E42-33E0-3DD1-9A54-BCAC31AE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BB4AC-9A0C-39C4-D7A4-30A89D37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658-DE6D-4ABB-AAB6-D0BF8814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9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2084-77F4-EB3D-4083-D129F01E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E20E96-B79F-0CB8-81F1-FB709AC8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979E-B006-4057-84C9-5A9B877D993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65253-43E1-C602-AEF6-0390CDAC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DB80C-F4F2-9E8E-0655-03E1A854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658-DE6D-4ABB-AAB6-D0BF8814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1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F90CE-D98A-71CC-8EA5-28CEA981E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979E-B006-4057-84C9-5A9B877D993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D3B0D-A79F-01EF-952B-46717765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E8B81-AD36-0B93-833B-C9B7287C5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658-DE6D-4ABB-AAB6-D0BF8814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7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9709-CEA9-DD44-9577-6076E854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2D950-8DE7-0C60-B8DA-456C13E57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B6948-69E5-29A7-B68D-C9D509469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9CBA2-3541-E966-66F9-E3700707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979E-B006-4057-84C9-5A9B877D993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E28E1-D0CB-57BC-48EE-58F070AB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7A588-11FC-72FD-D5CE-40E508E3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658-DE6D-4ABB-AAB6-D0BF8814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4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C3D5-07F6-ED77-F9F0-D741BF7B5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525B60-8DB1-CA24-C202-635B29776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17D2F-FD6E-6EF0-60A8-8B17D2138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B4952-BB8A-2AE1-AE07-654A6767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979E-B006-4057-84C9-5A9B877D993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EC8A9-F9E9-DECE-EDCA-45E17122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15637-15E5-C756-A1FB-45E874BA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658-DE6D-4ABB-AAB6-D0BF8814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7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20650-B83F-D3AD-FF63-81C82A55F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DFF57-6616-6247-903F-207C6838F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27A64-3F9E-5093-2E2E-0B2CF48B7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1979E-B006-4057-84C9-5A9B877D993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53C9-98CA-D5F6-0CA4-06A05DF6A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B1F23-FAC4-5F98-3395-2D5AA211F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73658-DE6D-4ABB-AAB6-D0BF8814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3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icad.org/download/window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freerouting/freerouting/relea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DB96-1C7B-B4BF-AD2D-0A95ADE07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use </a:t>
            </a:r>
            <a:r>
              <a:rPr lang="en-US" dirty="0" err="1"/>
              <a:t>KiCAD</a:t>
            </a:r>
            <a:r>
              <a:rPr lang="en-US" dirty="0"/>
              <a:t> to output copper traces and other useful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8F5DC-BA8E-FE15-E007-6DCAF0604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Franco Harding</a:t>
            </a:r>
          </a:p>
        </p:txBody>
      </p:sp>
    </p:spTree>
    <p:extLst>
      <p:ext uri="{BB962C8B-B14F-4D97-AF65-F5344CB8AC3E}">
        <p14:creationId xmlns:p14="http://schemas.microsoft.com/office/powerpoint/2010/main" val="260164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7084-BD22-9ED2-EECF-AEA3E608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KiCAD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E003C-4DF7-242C-5DFF-DDDF673AA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KiCAD</a:t>
            </a:r>
            <a:r>
              <a:rPr lang="en-US" dirty="0"/>
              <a:t> app and press create new blank project on the sidebar or CTRL+N to start using </a:t>
            </a:r>
            <a:r>
              <a:rPr lang="en-US" dirty="0" err="1"/>
              <a:t>KiCAD</a:t>
            </a:r>
            <a:r>
              <a:rPr lang="en-US" dirty="0"/>
              <a:t>.</a:t>
            </a:r>
          </a:p>
          <a:p>
            <a:r>
              <a:rPr lang="en-US" dirty="0"/>
              <a:t>Open PCB Editor to get a view of the PCB Editor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8CF5A-20E4-A19C-0F78-6E82493D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918" y="494414"/>
            <a:ext cx="4648381" cy="239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92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C24A-242D-CDE6-0E59-B78476C6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88900"/>
            <a:ext cx="10515600" cy="1325563"/>
          </a:xfrm>
        </p:spPr>
        <p:txBody>
          <a:bodyPr/>
          <a:lstStyle/>
          <a:p>
            <a:r>
              <a:rPr lang="en-US" dirty="0"/>
              <a:t>Install Project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32F92-E826-0EFE-A479-7B7F29686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" y="1549400"/>
            <a:ext cx="4391025" cy="4351338"/>
          </a:xfrm>
        </p:spPr>
        <p:txBody>
          <a:bodyPr/>
          <a:lstStyle/>
          <a:p>
            <a:r>
              <a:rPr lang="en-US" dirty="0"/>
              <a:t>Unzip ProjectScripts.zip from documentation into the plugin directory of </a:t>
            </a:r>
            <a:r>
              <a:rPr lang="en-US" dirty="0" err="1"/>
              <a:t>KiCAD</a:t>
            </a:r>
            <a:r>
              <a:rPr lang="en-US" dirty="0"/>
              <a:t>.</a:t>
            </a:r>
          </a:p>
          <a:p>
            <a:r>
              <a:rPr lang="en-US" dirty="0"/>
              <a:t>Plugin directory can be accessed by opening the PCB Editor, navigate to Tools &gt; External Plugins &gt; Open Plugin Directory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8CD345-4C94-7999-363F-0E8F1C2F1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129" y="1253331"/>
            <a:ext cx="74520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69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2979-B703-3FFD-3091-3624419BE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Import Copper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DCA0-70C2-BAA3-EFB1-5840CAC06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60500"/>
            <a:ext cx="5257800" cy="4351338"/>
          </a:xfrm>
        </p:spPr>
        <p:txBody>
          <a:bodyPr/>
          <a:lstStyle/>
          <a:p>
            <a:r>
              <a:rPr lang="en-US" dirty="0"/>
              <a:t>Open Project in PCB Editor.</a:t>
            </a:r>
          </a:p>
          <a:p>
            <a:r>
              <a:rPr lang="en-US" dirty="0"/>
              <a:t>Go to Tools &gt; Scripting Console, this will open the Python console embedded in </a:t>
            </a:r>
            <a:r>
              <a:rPr lang="en-US" dirty="0" err="1"/>
              <a:t>KiCAD</a:t>
            </a:r>
            <a:r>
              <a:rPr lang="en-US" dirty="0"/>
              <a:t>.</a:t>
            </a:r>
          </a:p>
          <a:p>
            <a:r>
              <a:rPr lang="en-US" dirty="0"/>
              <a:t>Write “import </a:t>
            </a:r>
            <a:r>
              <a:rPr lang="en-US" dirty="0" err="1"/>
              <a:t>test_net</a:t>
            </a:r>
            <a:r>
              <a:rPr lang="en-US" dirty="0"/>
              <a:t>” and press enter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D99DB-2EF8-050D-F4DD-C49AE713C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150" y="0"/>
            <a:ext cx="2990527" cy="3613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4E0368-FEC7-C269-939E-FD3DAC972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997" y="4910719"/>
            <a:ext cx="5582661" cy="76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36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032F-3B14-B16C-7767-0B6B5A3E5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Copper Trace and Pads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A8673-B06E-F843-FD5F-2F56EDE0A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6817"/>
            <a:ext cx="4733512" cy="3213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7BCC66-9C1F-1349-3794-BEE474CA5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043" y="1690688"/>
            <a:ext cx="5125957" cy="392070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F8A47E-3FA6-AA2B-E8C1-0E14659E372C}"/>
              </a:ext>
            </a:extLst>
          </p:cNvPr>
          <p:cNvCxnSpPr/>
          <p:nvPr/>
        </p:nvCxnSpPr>
        <p:spPr>
          <a:xfrm>
            <a:off x="5095783" y="3651040"/>
            <a:ext cx="140267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EA9B-DABA-73E9-2499-20799949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KiCAD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4077A-77DD-A889-F03B-850034BD3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Version 6+ for Windows: </a:t>
            </a:r>
            <a:r>
              <a:rPr lang="en-US" dirty="0">
                <a:hlinkClick r:id="rId2"/>
              </a:rPr>
              <a:t>https://www.kicad.org/download/windows/</a:t>
            </a:r>
            <a:endParaRPr lang="en-US" dirty="0"/>
          </a:p>
          <a:p>
            <a:r>
              <a:rPr lang="en-US" dirty="0"/>
              <a:t>Download and install </a:t>
            </a:r>
            <a:r>
              <a:rPr lang="en-US" dirty="0" err="1"/>
              <a:t>Github</a:t>
            </a:r>
            <a:r>
              <a:rPr lang="en-US" dirty="0"/>
              <a:t> version (more stable)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D8DC81-6581-6EBB-E401-8D1BDF723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572" y="1596625"/>
            <a:ext cx="4848902" cy="219105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6AAED5-937E-1FBE-D61F-FD3D3C47CEA0}"/>
              </a:ext>
            </a:extLst>
          </p:cNvPr>
          <p:cNvCxnSpPr>
            <a:cxnSpLocks/>
          </p:cNvCxnSpPr>
          <p:nvPr/>
        </p:nvCxnSpPr>
        <p:spPr>
          <a:xfrm flipH="1" flipV="1">
            <a:off x="8202967" y="3429000"/>
            <a:ext cx="1350423" cy="14404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81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A327-26D5-8F4D-34BB-F1378A24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</a:t>
            </a:r>
            <a:r>
              <a:rPr lang="en-US" dirty="0" err="1"/>
              <a:t>KiCAD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C0A09-BB85-95AE-9048-B3FA42A4C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Installing libraries is optional but recommended, as it gives better variety in the components used for each schematic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AC3E0-9A3C-6213-1593-34B70699F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038" y="1451453"/>
            <a:ext cx="5232459" cy="411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6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E828-A482-36FB-2B75-A47205E4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Autorouting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0040D-B3B9-7DB0-164B-C46CA1A79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To make use of the </a:t>
            </a:r>
            <a:r>
              <a:rPr lang="en-US" dirty="0" err="1"/>
              <a:t>autorouting</a:t>
            </a:r>
            <a:r>
              <a:rPr lang="en-US" dirty="0"/>
              <a:t> software used in testing install </a:t>
            </a:r>
            <a:r>
              <a:rPr lang="en-US" dirty="0" err="1"/>
              <a:t>freerouting</a:t>
            </a:r>
            <a:r>
              <a:rPr lang="en-US" dirty="0"/>
              <a:t> (v1.6.2): </a:t>
            </a:r>
            <a:r>
              <a:rPr lang="en-US" dirty="0">
                <a:hlinkClick r:id="rId2"/>
              </a:rPr>
              <a:t>https://github.com/freerouting/freerouting/releases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F92E1-5C87-0B23-56CB-75228C548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655" y="248574"/>
            <a:ext cx="6132501" cy="4283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F9051F-FA0A-4555-0612-0A7EC516C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733" y="4819110"/>
            <a:ext cx="5777664" cy="155807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03CB60-B795-670F-6615-3205657B15F5}"/>
              </a:ext>
            </a:extLst>
          </p:cNvPr>
          <p:cNvCxnSpPr/>
          <p:nvPr/>
        </p:nvCxnSpPr>
        <p:spPr>
          <a:xfrm flipV="1">
            <a:off x="5113538" y="5468645"/>
            <a:ext cx="1207363" cy="2752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54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7FED-A06C-1E9E-CFA9-B8CF49A5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Autoroute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EB9A6-0DE7-1544-9AD7-11D54B95D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60500"/>
            <a:ext cx="5118717" cy="4351338"/>
          </a:xfrm>
        </p:spPr>
        <p:txBody>
          <a:bodyPr/>
          <a:lstStyle/>
          <a:p>
            <a:r>
              <a:rPr lang="en-US" dirty="0"/>
              <a:t>Open schematic with schematic editor in </a:t>
            </a:r>
            <a:r>
              <a:rPr lang="en-US" dirty="0" err="1"/>
              <a:t>KiCAD</a:t>
            </a:r>
            <a:r>
              <a:rPr lang="en-US" dirty="0"/>
              <a:t>.</a:t>
            </a:r>
          </a:p>
          <a:p>
            <a:r>
              <a:rPr lang="en-US" dirty="0"/>
              <a:t>Create a PCB file using the “Open PCB in board editor button at the top right of the screen in the schematic editor.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5619C-5DAD-FAC1-A1B5-AE627CD2E5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49" t="6564" r="-1072" b="-6564"/>
          <a:stretch/>
        </p:blipFill>
        <p:spPr>
          <a:xfrm>
            <a:off x="5510073" y="1569559"/>
            <a:ext cx="6252398" cy="371888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853FCF-0455-619F-C913-1C75A6647DB3}"/>
              </a:ext>
            </a:extLst>
          </p:cNvPr>
          <p:cNvCxnSpPr>
            <a:cxnSpLocks/>
          </p:cNvCxnSpPr>
          <p:nvPr/>
        </p:nvCxnSpPr>
        <p:spPr>
          <a:xfrm>
            <a:off x="8247355" y="662781"/>
            <a:ext cx="115410" cy="10062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6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09CC-1381-BA83-6032-30283C99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99" y="72162"/>
            <a:ext cx="10515600" cy="1325563"/>
          </a:xfrm>
        </p:spPr>
        <p:txBody>
          <a:bodyPr/>
          <a:lstStyle/>
          <a:p>
            <a:r>
              <a:rPr lang="en-US" dirty="0"/>
              <a:t>Autoroute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93DD6-D33D-CF85-BE8F-6006D9586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99" y="1532662"/>
            <a:ext cx="5257800" cy="4351338"/>
          </a:xfrm>
        </p:spPr>
        <p:txBody>
          <a:bodyPr/>
          <a:lstStyle/>
          <a:p>
            <a:r>
              <a:rPr lang="en-US" dirty="0"/>
              <a:t>Import schematic to PCB editor by going to Tools &gt; Update PCB from Schematic and selecting Update PCB on the pop-up window.</a:t>
            </a:r>
          </a:p>
          <a:p>
            <a:r>
              <a:rPr lang="en-US" dirty="0"/>
              <a:t>The schematic should now be available on the PCB Editor. It can be selected and dragged to a better position if the default is not appropriate.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D1502-ED9E-72C0-7F8C-E2F7ADB6F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691" y="2924878"/>
            <a:ext cx="5449679" cy="3559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DAC5DF-B5C6-3F09-E182-9B5B594B8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545" y="1532662"/>
            <a:ext cx="6458851" cy="84784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8E2D61-DA43-C203-C724-9B988FC5D39C}"/>
              </a:ext>
            </a:extLst>
          </p:cNvPr>
          <p:cNvCxnSpPr/>
          <p:nvPr/>
        </p:nvCxnSpPr>
        <p:spPr>
          <a:xfrm flipV="1">
            <a:off x="8362765" y="6365289"/>
            <a:ext cx="1260629" cy="3284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D0FE52-FD5B-256E-6FBE-9893DD554C2B}"/>
              </a:ext>
            </a:extLst>
          </p:cNvPr>
          <p:cNvCxnSpPr>
            <a:cxnSpLocks/>
          </p:cNvCxnSpPr>
          <p:nvPr/>
        </p:nvCxnSpPr>
        <p:spPr>
          <a:xfrm>
            <a:off x="8710473" y="708310"/>
            <a:ext cx="584447" cy="1360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68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2DC0-AD3F-4BCC-FC5F-250151E4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86" y="81040"/>
            <a:ext cx="10515600" cy="1325563"/>
          </a:xfrm>
        </p:spPr>
        <p:txBody>
          <a:bodyPr/>
          <a:lstStyle/>
          <a:p>
            <a:r>
              <a:rPr lang="en-US" dirty="0"/>
              <a:t>Autoroute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45827-319E-FC2B-BF0F-0CAE7546E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86" y="1541540"/>
            <a:ext cx="5968014" cy="4351338"/>
          </a:xfrm>
        </p:spPr>
        <p:txBody>
          <a:bodyPr/>
          <a:lstStyle/>
          <a:p>
            <a:r>
              <a:rPr lang="en-US" dirty="0"/>
              <a:t>To autoroute the PCB using the </a:t>
            </a:r>
            <a:r>
              <a:rPr lang="en-US" dirty="0" err="1"/>
              <a:t>freerouting</a:t>
            </a:r>
            <a:r>
              <a:rPr lang="en-US" dirty="0"/>
              <a:t> software it needs to be exported as a .</a:t>
            </a:r>
            <a:r>
              <a:rPr lang="en-US" dirty="0" err="1"/>
              <a:t>dsn</a:t>
            </a:r>
            <a:r>
              <a:rPr lang="en-US" dirty="0"/>
              <a:t> file. To export as a .</a:t>
            </a:r>
            <a:r>
              <a:rPr lang="en-US" dirty="0" err="1"/>
              <a:t>dsn</a:t>
            </a:r>
            <a:r>
              <a:rPr lang="en-US" dirty="0"/>
              <a:t> file go to File &gt; Export &gt; </a:t>
            </a:r>
            <a:r>
              <a:rPr lang="en-US" dirty="0" err="1"/>
              <a:t>Specctra</a:t>
            </a:r>
            <a:r>
              <a:rPr lang="en-US" dirty="0"/>
              <a:t> Session.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31DB1-372C-640A-F309-0FB8E08D0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687" y="434209"/>
            <a:ext cx="5382376" cy="478221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82D1A8-6AAA-6C1A-6C79-8B50E3CC1E0C}"/>
              </a:ext>
            </a:extLst>
          </p:cNvPr>
          <p:cNvCxnSpPr>
            <a:cxnSpLocks/>
          </p:cNvCxnSpPr>
          <p:nvPr/>
        </p:nvCxnSpPr>
        <p:spPr>
          <a:xfrm flipH="1">
            <a:off x="10012016" y="1178284"/>
            <a:ext cx="967666" cy="11629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458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E2A8-2909-3FC8-807E-19016DC6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8795"/>
            <a:ext cx="10515600" cy="1325563"/>
          </a:xfrm>
        </p:spPr>
        <p:txBody>
          <a:bodyPr/>
          <a:lstStyle/>
          <a:p>
            <a:r>
              <a:rPr lang="en-US" dirty="0" err="1"/>
              <a:t>Autorouting</a:t>
            </a:r>
            <a:r>
              <a:rPr lang="en-US" dirty="0"/>
              <a:t>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658CD-FFFB-A62E-74E9-13AF7538E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9295"/>
            <a:ext cx="5257800" cy="4351338"/>
          </a:xfrm>
        </p:spPr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freerouting</a:t>
            </a:r>
            <a:r>
              <a:rPr lang="en-US" dirty="0"/>
              <a:t> and select the previously exported .</a:t>
            </a:r>
            <a:r>
              <a:rPr lang="en-US" dirty="0" err="1"/>
              <a:t>dsn</a:t>
            </a:r>
            <a:r>
              <a:rPr lang="en-US" dirty="0"/>
              <a:t> file by clicking “Select Design File”.</a:t>
            </a:r>
          </a:p>
          <a:p>
            <a:r>
              <a:rPr lang="en-US" dirty="0"/>
              <a:t>To route the components together press “</a:t>
            </a:r>
            <a:r>
              <a:rPr lang="en-US" dirty="0" err="1"/>
              <a:t>Autorouter</a:t>
            </a:r>
            <a:r>
              <a:rPr lang="en-US" dirty="0"/>
              <a:t>” until satisfactory results are achieved.</a:t>
            </a:r>
          </a:p>
          <a:p>
            <a:r>
              <a:rPr lang="en-US" dirty="0"/>
              <a:t>Export the file from </a:t>
            </a:r>
            <a:r>
              <a:rPr lang="en-US" dirty="0" err="1"/>
              <a:t>freerouting</a:t>
            </a:r>
            <a:r>
              <a:rPr lang="en-US" dirty="0"/>
              <a:t> by going to File &gt; Export </a:t>
            </a:r>
            <a:r>
              <a:rPr lang="en-US" dirty="0" err="1"/>
              <a:t>Specctra</a:t>
            </a:r>
            <a:r>
              <a:rPr lang="en-US" dirty="0"/>
              <a:t> Session File.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BE99EF-8283-6D31-8E4B-3E82D0F69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452" y="0"/>
            <a:ext cx="4706218" cy="332301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5CDE5E-BF2A-1701-F88E-BA0E1FF58558}"/>
              </a:ext>
            </a:extLst>
          </p:cNvPr>
          <p:cNvCxnSpPr>
            <a:cxnSpLocks/>
          </p:cNvCxnSpPr>
          <p:nvPr/>
        </p:nvCxnSpPr>
        <p:spPr>
          <a:xfrm flipV="1">
            <a:off x="6096000" y="272345"/>
            <a:ext cx="908482" cy="4892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28E5C85-3A6F-853D-958A-348F45B58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355" y="3323016"/>
            <a:ext cx="4783424" cy="350489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CDC948-1DFF-F618-1EF9-C75B3DB79D20}"/>
              </a:ext>
            </a:extLst>
          </p:cNvPr>
          <p:cNvCxnSpPr/>
          <p:nvPr/>
        </p:nvCxnSpPr>
        <p:spPr>
          <a:xfrm flipV="1">
            <a:off x="6550241" y="4456590"/>
            <a:ext cx="0" cy="8421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47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7047-F77F-96B1-4D89-636096FE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Autorouting</a:t>
            </a:r>
            <a:r>
              <a:rPr lang="en-US" dirty="0"/>
              <a:t>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F6107-3862-A658-58A3-1A6451A72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60500"/>
            <a:ext cx="5257800" cy="4351338"/>
          </a:xfrm>
        </p:spPr>
        <p:txBody>
          <a:bodyPr/>
          <a:lstStyle/>
          <a:p>
            <a:r>
              <a:rPr lang="en-US" dirty="0"/>
              <a:t>To update the PCB with the newly routed PCB, open the previous PCB file on the PCB Editor and import the output from the </a:t>
            </a:r>
            <a:r>
              <a:rPr lang="en-US" dirty="0" err="1"/>
              <a:t>freerouting</a:t>
            </a:r>
            <a:r>
              <a:rPr lang="en-US" dirty="0"/>
              <a:t> software (should be a .</a:t>
            </a:r>
            <a:r>
              <a:rPr lang="en-US" dirty="0" err="1"/>
              <a:t>ses</a:t>
            </a:r>
            <a:r>
              <a:rPr lang="en-US" dirty="0"/>
              <a:t> file).</a:t>
            </a:r>
          </a:p>
          <a:p>
            <a:r>
              <a:rPr lang="en-US" dirty="0"/>
              <a:t>To import go to File &gt; Import &gt; </a:t>
            </a:r>
            <a:r>
              <a:rPr lang="en-US" dirty="0" err="1"/>
              <a:t>Specctra</a:t>
            </a:r>
            <a:r>
              <a:rPr lang="en-US" dirty="0"/>
              <a:t> Session and open the .</a:t>
            </a:r>
            <a:r>
              <a:rPr lang="en-US" dirty="0" err="1"/>
              <a:t>ses</a:t>
            </a:r>
            <a:r>
              <a:rPr lang="en-US" dirty="0"/>
              <a:t> file. It should update the routing.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CF6A11-E732-D2A8-95B7-4C7441FFC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742" y="-3669"/>
            <a:ext cx="4400123" cy="342050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5B37C9-C6F9-CD21-4BEB-B172E1A546F1}"/>
              </a:ext>
            </a:extLst>
          </p:cNvPr>
          <p:cNvCxnSpPr>
            <a:cxnSpLocks/>
          </p:cNvCxnSpPr>
          <p:nvPr/>
        </p:nvCxnSpPr>
        <p:spPr>
          <a:xfrm flipH="1">
            <a:off x="10104247" y="685098"/>
            <a:ext cx="117188" cy="8512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1DDBB20-3339-B42A-DBF8-CAD869D42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2" y="3441167"/>
            <a:ext cx="4222569" cy="330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9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443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How to use KiCAD to output copper traces and other useful information</vt:lpstr>
      <vt:lpstr>Install KiCAD</vt:lpstr>
      <vt:lpstr>Setting up KiCAD</vt:lpstr>
      <vt:lpstr>Install Autorouting </vt:lpstr>
      <vt:lpstr>Autoroute schematic</vt:lpstr>
      <vt:lpstr>Autoroute schematic</vt:lpstr>
      <vt:lpstr>Autoroute Schematic</vt:lpstr>
      <vt:lpstr>Autorouting Schematic</vt:lpstr>
      <vt:lpstr>Autorouting Schematic</vt:lpstr>
      <vt:lpstr>Open KiCAD</vt:lpstr>
      <vt:lpstr>Install Project Scripts</vt:lpstr>
      <vt:lpstr>Import Copper Traces</vt:lpstr>
      <vt:lpstr>Result of Copper Trace and Pads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KiCAD to output copper traces and other useful information</dc:title>
  <dc:creator>Franco Harding Garcia</dc:creator>
  <cp:lastModifiedBy>Franco Harding Garcia</cp:lastModifiedBy>
  <cp:revision>1</cp:revision>
  <dcterms:created xsi:type="dcterms:W3CDTF">2023-01-30T14:52:47Z</dcterms:created>
  <dcterms:modified xsi:type="dcterms:W3CDTF">2023-01-30T19:38:03Z</dcterms:modified>
</cp:coreProperties>
</file>