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1" r:id="rId5"/>
    <p:sldId id="263" r:id="rId6"/>
    <p:sldId id="273" r:id="rId7"/>
    <p:sldId id="258" r:id="rId8"/>
    <p:sldId id="275" r:id="rId9"/>
    <p:sldId id="264" r:id="rId10"/>
    <p:sldId id="274" r:id="rId11"/>
    <p:sldId id="277" r:id="rId12"/>
    <p:sldId id="278" r:id="rId13"/>
    <p:sldId id="266" r:id="rId14"/>
    <p:sldId id="267" r:id="rId15"/>
    <p:sldId id="268" r:id="rId16"/>
    <p:sldId id="271" r:id="rId17"/>
    <p:sldId id="272" r:id="rId18"/>
    <p:sldId id="259" r:id="rId19"/>
    <p:sldId id="276" r:id="rId20"/>
    <p:sldId id="270" r:id="rId21"/>
    <p:sldId id="269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7350" autoAdjust="0"/>
  </p:normalViewPr>
  <p:slideViewPr>
    <p:cSldViewPr>
      <p:cViewPr>
        <p:scale>
          <a:sx n="50" d="100"/>
          <a:sy n="50" d="100"/>
        </p:scale>
        <p:origin x="1416" y="137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33.807" idx="1">
    <p:pos x="1634" y="231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02.867" idx="2">
    <p:pos x="1586" y="239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D029-26A6-478C-B171-97EE3A9F156A}" type="doc">
      <dgm:prSet loTypeId="urn:microsoft.com/office/officeart/2005/8/layout/pList1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66B4B-280A-42A5-8866-B9CAB13429B9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Wizard</a:t>
          </a:r>
          <a:endParaRPr lang="en-US" dirty="0">
            <a:solidFill>
              <a:schemeClr val="bg1"/>
            </a:solidFill>
          </a:endParaRPr>
        </a:p>
      </dgm:t>
    </dgm:pt>
    <dgm:pt modelId="{E6FCDD04-2091-4536-B006-6AA110A4548D}" type="par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CE1A4D-B8F4-4DFF-AF9D-4FC992C4B268}" type="sib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904F64-2F0D-4C99-B591-25BD82FC5122}">
      <dgm:prSet phldrT="[Text]"/>
      <dgm:spPr/>
      <dgm:t>
        <a:bodyPr/>
        <a:lstStyle/>
        <a:p>
          <a:r>
            <a:rPr lang="de-CH" dirty="0" err="1" smtClean="0">
              <a:solidFill>
                <a:schemeClr val="bg1"/>
              </a:solidFill>
            </a:rPr>
            <a:t>CardView</a:t>
          </a:r>
          <a:endParaRPr lang="en-US" dirty="0">
            <a:solidFill>
              <a:schemeClr val="bg1"/>
            </a:solidFill>
          </a:endParaRPr>
        </a:p>
      </dgm:t>
    </dgm:pt>
    <dgm:pt modelId="{3E57E3C3-053D-46CB-9D0F-94BB3DACC1C4}" type="par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7F1739-7381-4F8E-B2EB-29A2F271D61B}" type="sib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79A6D5-AC31-43DD-8D51-3886C9205C81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Datenbank</a:t>
          </a:r>
          <a:endParaRPr lang="en-US" dirty="0">
            <a:solidFill>
              <a:schemeClr val="bg1"/>
            </a:solidFill>
          </a:endParaRPr>
        </a:p>
      </dgm:t>
    </dgm:pt>
    <dgm:pt modelId="{D145E3E8-54DF-4CCD-99BA-B1A9C4B96464}" type="par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F65780-48B0-4FCE-8AF6-EBBFAC3C7357}" type="sib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3BB810-9202-4784-9E6F-0EB93693CCAD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Restschnittstellen</a:t>
          </a:r>
          <a:endParaRPr lang="en-US" dirty="0">
            <a:solidFill>
              <a:schemeClr val="bg1"/>
            </a:solidFill>
          </a:endParaRPr>
        </a:p>
      </dgm:t>
    </dgm:pt>
    <dgm:pt modelId="{351BE4EE-BEF1-4818-96C8-80740F1B700A}" type="par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02D75B-D79D-491C-B858-7F8705C69069}" type="sib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EA8BF6-C807-415A-9042-FB1704AD24F4}" type="pres">
      <dgm:prSet presAssocID="{9879D029-26A6-478C-B171-97EE3A9F15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5BD1DD-7041-4BCE-AAF8-C84CCDEEBE7A}" type="pres">
      <dgm:prSet presAssocID="{18666B4B-280A-42A5-8866-B9CAB13429B9}" presName="compNode" presStyleCnt="0"/>
      <dgm:spPr/>
    </dgm:pt>
    <dgm:pt modelId="{0FB6FA96-47B0-4402-A885-978E117C2597}" type="pres">
      <dgm:prSet presAssocID="{18666B4B-280A-42A5-8866-B9CAB13429B9}" presName="pictRect" presStyleLbl="node1" presStyleIdx="0" presStyleCnt="4"/>
      <dgm:spPr/>
    </dgm:pt>
    <dgm:pt modelId="{416A3E39-CB94-44AE-B1B8-E268CC7EDF5A}" type="pres">
      <dgm:prSet presAssocID="{18666B4B-280A-42A5-8866-B9CAB13429B9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D0333-4692-4AB5-8CAE-8330DB6D5823}" type="pres">
      <dgm:prSet presAssocID="{CFCE1A4D-B8F4-4DFF-AF9D-4FC992C4B2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6678724-4CC8-4DBB-B726-D8A418EE98DE}" type="pres">
      <dgm:prSet presAssocID="{0B904F64-2F0D-4C99-B591-25BD82FC5122}" presName="compNode" presStyleCnt="0"/>
      <dgm:spPr/>
    </dgm:pt>
    <dgm:pt modelId="{52E3FBAA-CF9B-4809-981C-A4EA9E0A2D87}" type="pres">
      <dgm:prSet presAssocID="{0B904F64-2F0D-4C99-B591-25BD82FC5122}" presName="pictRect" presStyleLbl="node1" presStyleIdx="1" presStyleCnt="4"/>
      <dgm:spPr/>
    </dgm:pt>
    <dgm:pt modelId="{D335C2A7-E85A-48DA-BEA4-2CA79374D1E1}" type="pres">
      <dgm:prSet presAssocID="{0B904F64-2F0D-4C99-B591-25BD82FC512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D580F-4D2A-44EB-85C4-79FE44B5654C}" type="pres">
      <dgm:prSet presAssocID="{567F1739-7381-4F8E-B2EB-29A2F271D61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59C95B-91C3-4FCF-9E6D-D40DF7638BAD}" type="pres">
      <dgm:prSet presAssocID="{6A79A6D5-AC31-43DD-8D51-3886C9205C81}" presName="compNode" presStyleCnt="0"/>
      <dgm:spPr/>
    </dgm:pt>
    <dgm:pt modelId="{07BB94C4-CF91-4B25-AD56-806205F7ECED}" type="pres">
      <dgm:prSet presAssocID="{6A79A6D5-AC31-43DD-8D51-3886C9205C81}" presName="pictRect" presStyleLbl="node1" presStyleIdx="2" presStyleCnt="4"/>
      <dgm:spPr/>
    </dgm:pt>
    <dgm:pt modelId="{8CE146AE-AE74-40B6-BE47-6B5768D6F72E}" type="pres">
      <dgm:prSet presAssocID="{6A79A6D5-AC31-43DD-8D51-3886C9205C8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6BAEB-0EF3-4B2C-B4CF-093AEDF5E6A7}" type="pres">
      <dgm:prSet presAssocID="{43F65780-48B0-4FCE-8AF6-EBBFAC3C73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A5030-582E-482E-AF77-DAFB0A1F40AB}" type="pres">
      <dgm:prSet presAssocID="{3C3BB810-9202-4784-9E6F-0EB93693CCAD}" presName="compNode" presStyleCnt="0"/>
      <dgm:spPr/>
    </dgm:pt>
    <dgm:pt modelId="{23379BA0-72C3-4B48-9B67-5AA34105AF71}" type="pres">
      <dgm:prSet presAssocID="{3C3BB810-9202-4784-9E6F-0EB93693CCAD}" presName="pictRect" presStyleLbl="node1" presStyleIdx="3" presStyleCnt="4"/>
      <dgm:spPr/>
    </dgm:pt>
    <dgm:pt modelId="{D2BA077C-B783-4392-A97F-F939D39ED622}" type="pres">
      <dgm:prSet presAssocID="{3C3BB810-9202-4784-9E6F-0EB93693CCA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0E30-5AF0-4FB8-8840-15E4667BA48F}" srcId="{9879D029-26A6-478C-B171-97EE3A9F156A}" destId="{3C3BB810-9202-4784-9E6F-0EB93693CCAD}" srcOrd="3" destOrd="0" parTransId="{351BE4EE-BEF1-4818-96C8-80740F1B700A}" sibTransId="{6402D75B-D79D-491C-B858-7F8705C69069}"/>
    <dgm:cxn modelId="{2458E770-C078-4F02-9998-7A5EDED12509}" type="presOf" srcId="{6A79A6D5-AC31-43DD-8D51-3886C9205C81}" destId="{8CE146AE-AE74-40B6-BE47-6B5768D6F72E}" srcOrd="0" destOrd="0" presId="urn:microsoft.com/office/officeart/2005/8/layout/pList1#6"/>
    <dgm:cxn modelId="{0891B44F-B2B0-4F2C-BDD2-A189B157D71C}" srcId="{9879D029-26A6-478C-B171-97EE3A9F156A}" destId="{0B904F64-2F0D-4C99-B591-25BD82FC5122}" srcOrd="1" destOrd="0" parTransId="{3E57E3C3-053D-46CB-9D0F-94BB3DACC1C4}" sibTransId="{567F1739-7381-4F8E-B2EB-29A2F271D61B}"/>
    <dgm:cxn modelId="{AB94E305-D6FD-4236-AC26-45A2D281A3F5}" type="presOf" srcId="{567F1739-7381-4F8E-B2EB-29A2F271D61B}" destId="{A1ED580F-4D2A-44EB-85C4-79FE44B5654C}" srcOrd="0" destOrd="0" presId="urn:microsoft.com/office/officeart/2005/8/layout/pList1#6"/>
    <dgm:cxn modelId="{D26A6C23-380C-4C8E-A146-3B58E3ACD18B}" type="presOf" srcId="{0B904F64-2F0D-4C99-B591-25BD82FC5122}" destId="{D335C2A7-E85A-48DA-BEA4-2CA79374D1E1}" srcOrd="0" destOrd="0" presId="urn:microsoft.com/office/officeart/2005/8/layout/pList1#6"/>
    <dgm:cxn modelId="{E1496FD1-B7AC-4798-B326-D24F80D2D14E}" type="presOf" srcId="{3C3BB810-9202-4784-9E6F-0EB93693CCAD}" destId="{D2BA077C-B783-4392-A97F-F939D39ED622}" srcOrd="0" destOrd="0" presId="urn:microsoft.com/office/officeart/2005/8/layout/pList1#6"/>
    <dgm:cxn modelId="{B33F440C-ECF0-4164-9375-01EB10D0B48A}" type="presOf" srcId="{9879D029-26A6-478C-B171-97EE3A9F156A}" destId="{7CEA8BF6-C807-415A-9042-FB1704AD24F4}" srcOrd="0" destOrd="0" presId="urn:microsoft.com/office/officeart/2005/8/layout/pList1#6"/>
    <dgm:cxn modelId="{BD3BE2D4-B949-40B1-84E1-AE828AE335DB}" srcId="{9879D029-26A6-478C-B171-97EE3A9F156A}" destId="{6A79A6D5-AC31-43DD-8D51-3886C9205C81}" srcOrd="2" destOrd="0" parTransId="{D145E3E8-54DF-4CCD-99BA-B1A9C4B96464}" sibTransId="{43F65780-48B0-4FCE-8AF6-EBBFAC3C7357}"/>
    <dgm:cxn modelId="{6B41E439-1A90-475E-B3BB-36DD91DAD9CB}" type="presOf" srcId="{43F65780-48B0-4FCE-8AF6-EBBFAC3C7357}" destId="{A5A6BAEB-0EF3-4B2C-B4CF-093AEDF5E6A7}" srcOrd="0" destOrd="0" presId="urn:microsoft.com/office/officeart/2005/8/layout/pList1#6"/>
    <dgm:cxn modelId="{40373F19-AE93-4F0F-9820-D188E496E8D3}" type="presOf" srcId="{18666B4B-280A-42A5-8866-B9CAB13429B9}" destId="{416A3E39-CB94-44AE-B1B8-E268CC7EDF5A}" srcOrd="0" destOrd="0" presId="urn:microsoft.com/office/officeart/2005/8/layout/pList1#6"/>
    <dgm:cxn modelId="{AB68A825-0BC1-49A7-86B9-6B0136E2A28E}" type="presOf" srcId="{CFCE1A4D-B8F4-4DFF-AF9D-4FC992C4B268}" destId="{868D0333-4692-4AB5-8CAE-8330DB6D5823}" srcOrd="0" destOrd="0" presId="urn:microsoft.com/office/officeart/2005/8/layout/pList1#6"/>
    <dgm:cxn modelId="{B2D0B0FD-AA9D-4C2A-BAF2-FDB51BA73186}" srcId="{9879D029-26A6-478C-B171-97EE3A9F156A}" destId="{18666B4B-280A-42A5-8866-B9CAB13429B9}" srcOrd="0" destOrd="0" parTransId="{E6FCDD04-2091-4536-B006-6AA110A4548D}" sibTransId="{CFCE1A4D-B8F4-4DFF-AF9D-4FC992C4B268}"/>
    <dgm:cxn modelId="{738DE15E-0EB4-482B-A2DC-49D9961ED884}" type="presParOf" srcId="{7CEA8BF6-C807-415A-9042-FB1704AD24F4}" destId="{485BD1DD-7041-4BCE-AAF8-C84CCDEEBE7A}" srcOrd="0" destOrd="0" presId="urn:microsoft.com/office/officeart/2005/8/layout/pList1#6"/>
    <dgm:cxn modelId="{0DC6BA37-10DB-4608-8D47-50424D92D2BA}" type="presParOf" srcId="{485BD1DD-7041-4BCE-AAF8-C84CCDEEBE7A}" destId="{0FB6FA96-47B0-4402-A885-978E117C2597}" srcOrd="0" destOrd="0" presId="urn:microsoft.com/office/officeart/2005/8/layout/pList1#6"/>
    <dgm:cxn modelId="{FD74F736-C2DB-4BB7-BC1D-926341A63F88}" type="presParOf" srcId="{485BD1DD-7041-4BCE-AAF8-C84CCDEEBE7A}" destId="{416A3E39-CB94-44AE-B1B8-E268CC7EDF5A}" srcOrd="1" destOrd="0" presId="urn:microsoft.com/office/officeart/2005/8/layout/pList1#6"/>
    <dgm:cxn modelId="{872F239B-824B-4942-905E-FD36AF5DAE93}" type="presParOf" srcId="{7CEA8BF6-C807-415A-9042-FB1704AD24F4}" destId="{868D0333-4692-4AB5-8CAE-8330DB6D5823}" srcOrd="1" destOrd="0" presId="urn:microsoft.com/office/officeart/2005/8/layout/pList1#6"/>
    <dgm:cxn modelId="{D2D20CA9-F063-42A7-BFD3-62ABD952B3B9}" type="presParOf" srcId="{7CEA8BF6-C807-415A-9042-FB1704AD24F4}" destId="{16678724-4CC8-4DBB-B726-D8A418EE98DE}" srcOrd="2" destOrd="0" presId="urn:microsoft.com/office/officeart/2005/8/layout/pList1#6"/>
    <dgm:cxn modelId="{867E2E91-E337-4B44-B643-AD106714CEF1}" type="presParOf" srcId="{16678724-4CC8-4DBB-B726-D8A418EE98DE}" destId="{52E3FBAA-CF9B-4809-981C-A4EA9E0A2D87}" srcOrd="0" destOrd="0" presId="urn:microsoft.com/office/officeart/2005/8/layout/pList1#6"/>
    <dgm:cxn modelId="{1ACFE252-39D4-4BAE-88EB-1FB6E8638F9E}" type="presParOf" srcId="{16678724-4CC8-4DBB-B726-D8A418EE98DE}" destId="{D335C2A7-E85A-48DA-BEA4-2CA79374D1E1}" srcOrd="1" destOrd="0" presId="urn:microsoft.com/office/officeart/2005/8/layout/pList1#6"/>
    <dgm:cxn modelId="{12441C8B-C266-4C33-B3C2-EBEAF10E7CFC}" type="presParOf" srcId="{7CEA8BF6-C807-415A-9042-FB1704AD24F4}" destId="{A1ED580F-4D2A-44EB-85C4-79FE44B5654C}" srcOrd="3" destOrd="0" presId="urn:microsoft.com/office/officeart/2005/8/layout/pList1#6"/>
    <dgm:cxn modelId="{EB72793F-F34F-47C4-ADF3-C59EBAB9CE15}" type="presParOf" srcId="{7CEA8BF6-C807-415A-9042-FB1704AD24F4}" destId="{2E59C95B-91C3-4FCF-9E6D-D40DF7638BAD}" srcOrd="4" destOrd="0" presId="urn:microsoft.com/office/officeart/2005/8/layout/pList1#6"/>
    <dgm:cxn modelId="{CDF313E8-202F-44FD-BBCD-AE3DF203DCD8}" type="presParOf" srcId="{2E59C95B-91C3-4FCF-9E6D-D40DF7638BAD}" destId="{07BB94C4-CF91-4B25-AD56-806205F7ECED}" srcOrd="0" destOrd="0" presId="urn:microsoft.com/office/officeart/2005/8/layout/pList1#6"/>
    <dgm:cxn modelId="{79926F7F-6377-4A99-A2DE-5E267844968B}" type="presParOf" srcId="{2E59C95B-91C3-4FCF-9E6D-D40DF7638BAD}" destId="{8CE146AE-AE74-40B6-BE47-6B5768D6F72E}" srcOrd="1" destOrd="0" presId="urn:microsoft.com/office/officeart/2005/8/layout/pList1#6"/>
    <dgm:cxn modelId="{A804509B-323E-46B3-BB94-DA70968F5276}" type="presParOf" srcId="{7CEA8BF6-C807-415A-9042-FB1704AD24F4}" destId="{A5A6BAEB-0EF3-4B2C-B4CF-093AEDF5E6A7}" srcOrd="5" destOrd="0" presId="urn:microsoft.com/office/officeart/2005/8/layout/pList1#6"/>
    <dgm:cxn modelId="{8740330D-D3F2-4598-BF65-381D6542E154}" type="presParOf" srcId="{7CEA8BF6-C807-415A-9042-FB1704AD24F4}" destId="{5CAA5030-582E-482E-AF77-DAFB0A1F40AB}" srcOrd="6" destOrd="0" presId="urn:microsoft.com/office/officeart/2005/8/layout/pList1#6"/>
    <dgm:cxn modelId="{EA98DFE7-4004-44C2-B655-9BCFAB13971D}" type="presParOf" srcId="{5CAA5030-582E-482E-AF77-DAFB0A1F40AB}" destId="{23379BA0-72C3-4B48-9B67-5AA34105AF71}" srcOrd="0" destOrd="0" presId="urn:microsoft.com/office/officeart/2005/8/layout/pList1#6"/>
    <dgm:cxn modelId="{357A39C7-EE74-4CBB-BEDB-562A7BCD0A3F}" type="presParOf" srcId="{5CAA5030-582E-482E-AF77-DAFB0A1F40AB}" destId="{D2BA077C-B783-4392-A97F-F939D39ED622}" srcOrd="1" destOrd="0" presId="urn:microsoft.com/office/officeart/2005/8/layout/p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6FA96-47B0-4402-A885-978E117C2597}">
      <dsp:nvSpPr>
        <dsp:cNvPr id="0" name=""/>
        <dsp:cNvSpPr/>
      </dsp:nvSpPr>
      <dsp:spPr>
        <a:xfrm>
          <a:off x="34866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3E39-CB94-44AE-B1B8-E268CC7EDF5A}">
      <dsp:nvSpPr>
        <dsp:cNvPr id="0" name=""/>
        <dsp:cNvSpPr/>
      </dsp:nvSpPr>
      <dsp:spPr>
        <a:xfrm>
          <a:off x="34866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Wizard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4866" y="1311422"/>
        <a:ext cx="1902010" cy="705645"/>
      </dsp:txXfrm>
    </dsp:sp>
    <dsp:sp modelId="{52E3FBAA-CF9B-4809-981C-A4EA9E0A2D87}">
      <dsp:nvSpPr>
        <dsp:cNvPr id="0" name=""/>
        <dsp:cNvSpPr/>
      </dsp:nvSpPr>
      <dsp:spPr>
        <a:xfrm>
          <a:off x="2127157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C2A7-E85A-48DA-BEA4-2CA79374D1E1}">
      <dsp:nvSpPr>
        <dsp:cNvPr id="0" name=""/>
        <dsp:cNvSpPr/>
      </dsp:nvSpPr>
      <dsp:spPr>
        <a:xfrm>
          <a:off x="2127157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err="1" smtClean="0">
              <a:solidFill>
                <a:schemeClr val="bg1"/>
              </a:solidFill>
            </a:rPr>
            <a:t>CardView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1311422"/>
        <a:ext cx="1902010" cy="705645"/>
      </dsp:txXfrm>
    </dsp:sp>
    <dsp:sp modelId="{07BB94C4-CF91-4B25-AD56-806205F7ECED}">
      <dsp:nvSpPr>
        <dsp:cNvPr id="0" name=""/>
        <dsp:cNvSpPr/>
      </dsp:nvSpPr>
      <dsp:spPr>
        <a:xfrm>
          <a:off x="4219448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46AE-AE74-40B6-BE47-6B5768D6F72E}">
      <dsp:nvSpPr>
        <dsp:cNvPr id="0" name=""/>
        <dsp:cNvSpPr/>
      </dsp:nvSpPr>
      <dsp:spPr>
        <a:xfrm>
          <a:off x="4219448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Datenbank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219448" y="1311422"/>
        <a:ext cx="1902010" cy="705645"/>
      </dsp:txXfrm>
    </dsp:sp>
    <dsp:sp modelId="{23379BA0-72C3-4B48-9B67-5AA34105AF71}">
      <dsp:nvSpPr>
        <dsp:cNvPr id="0" name=""/>
        <dsp:cNvSpPr/>
      </dsp:nvSpPr>
      <dsp:spPr>
        <a:xfrm>
          <a:off x="2127157" y="2207269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A077C-B783-4392-A97F-F939D39ED622}">
      <dsp:nvSpPr>
        <dsp:cNvPr id="0" name=""/>
        <dsp:cNvSpPr/>
      </dsp:nvSpPr>
      <dsp:spPr>
        <a:xfrm>
          <a:off x="2127157" y="3517754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Restschnittstellen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3517754"/>
        <a:ext cx="1902010" cy="70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6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73152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915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1201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3487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App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err="1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Klassenmodell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559" y="1400410"/>
            <a:ext cx="5184576" cy="45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SQLiteDB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61" y="2012351"/>
            <a:ext cx="5393103" cy="37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"Welcome"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b="1" dirty="0" smtClean="0"/>
              <a:t>"Before we start, may we know something of you? Which is your favorite..."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"Club"</a:t>
            </a:r>
            <a:r>
              <a:rPr lang="en-US" dirty="0" smtClean="0"/>
              <a:t>, </a:t>
            </a:r>
            <a:r>
              <a:rPr lang="en-US" b="1" dirty="0" smtClean="0"/>
              <a:t>"Just select the one you like."</a:t>
            </a:r>
            <a:r>
              <a:rPr lang="en-US" dirty="0" smtClean="0"/>
              <a:t>,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getclubs</a:t>
            </a:r>
            <a:r>
              <a:rPr lang="en-US" dirty="0" smtClean="0"/>
              <a:t>(), UnihockeyPref.</a:t>
            </a:r>
            <a:r>
              <a:rPr lang="en-US" b="1" i="1" dirty="0" smtClean="0"/>
              <a:t>PREFERENCE_CLUB</a:t>
            </a:r>
            <a:r>
              <a:rPr lang="en-US" dirty="0" smtClean="0"/>
              <a:t>.name())</a:t>
            </a:r>
          </a:p>
          <a:p>
            <a:pPr>
              <a:buNone/>
            </a:pP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err="1" smtClean="0"/>
              <a:t>wizardContent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b="1" dirty="0" smtClean="0"/>
              <a:t>new </a:t>
            </a:r>
            <a:r>
              <a:rPr lang="en-US" dirty="0" err="1" smtClean="0"/>
              <a:t>WizardPage</a:t>
            </a:r>
            <a:r>
              <a:rPr lang="en-US" dirty="0" smtClean="0"/>
              <a:t>(</a:t>
            </a:r>
            <a:r>
              <a:rPr lang="en-US" b="1" dirty="0" smtClean="0"/>
              <a:t>"Team"</a:t>
            </a:r>
            <a:r>
              <a:rPr lang="en-US" dirty="0" smtClean="0"/>
              <a:t>, </a:t>
            </a:r>
            <a:r>
              <a:rPr lang="en-US" b="1" dirty="0" smtClean="0"/>
              <a:t>"You must have a favorite, right? ;-)"</a:t>
            </a:r>
            <a:r>
              <a:rPr lang="en-US" dirty="0" smtClean="0"/>
              <a:t>,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getTeams</a:t>
            </a:r>
            <a:r>
              <a:rPr lang="en-US" dirty="0" smtClean="0"/>
              <a:t>(), UnihockeyPref.</a:t>
            </a:r>
            <a:r>
              <a:rPr lang="en-US" b="1" i="1" dirty="0" smtClean="0"/>
              <a:t>PREFERENCE_TEAM</a:t>
            </a:r>
            <a:r>
              <a:rPr lang="en-US" dirty="0" smtClean="0"/>
              <a:t>.name())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522413" y="1797050"/>
          <a:ext cx="6156325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/>
              <a:t>Balsamiq</a:t>
            </a:r>
            <a:r>
              <a:rPr lang="de-CH" dirty="0"/>
              <a:t> </a:t>
            </a:r>
            <a:r>
              <a:rPr lang="de-CH" dirty="0" err="1"/>
              <a:t>Mockups</a:t>
            </a:r>
            <a:endParaRPr lang="de-CH" dirty="0"/>
          </a:p>
          <a:p>
            <a:pPr lvl="1"/>
            <a:r>
              <a:rPr lang="de-CH" dirty="0" err="1"/>
              <a:t>DotProject</a:t>
            </a:r>
            <a:r>
              <a:rPr lang="de-CH" dirty="0"/>
              <a:t> (PHP)</a:t>
            </a:r>
          </a:p>
          <a:p>
            <a:pPr lvl="1"/>
            <a:r>
              <a:rPr lang="de-CH" dirty="0"/>
              <a:t>Android Studio</a:t>
            </a:r>
          </a:p>
          <a:p>
            <a:pPr lvl="1"/>
            <a:r>
              <a:rPr lang="de-CH" dirty="0"/>
              <a:t>MySQL </a:t>
            </a:r>
            <a:r>
              <a:rPr lang="de-CH" dirty="0" err="1"/>
              <a:t>Workbench</a:t>
            </a:r>
            <a:endParaRPr lang="de-CH" dirty="0"/>
          </a:p>
          <a:p>
            <a:pPr lvl="1"/>
            <a:r>
              <a:rPr lang="de-CH" dirty="0" err="1"/>
              <a:t>SoapUI</a:t>
            </a:r>
            <a:endParaRPr lang="de-CH" dirty="0"/>
          </a:p>
          <a:p>
            <a:pPr lvl="2"/>
            <a:r>
              <a:rPr lang="de-CH" dirty="0"/>
              <a:t>SOAP API testen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6" name="Picture 2" descr="http://www.serialimha.com/wp-content/uploads/2014/12/1-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07" y="1628800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atify.com/wp-content/uploads/2011/10/edployprocessSOAPU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799491"/>
            <a:ext cx="6211667" cy="33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03" y="2175395"/>
            <a:ext cx="5220072" cy="34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lief gut?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Initialisierungsphase</a:t>
            </a:r>
          </a:p>
          <a:p>
            <a:pPr lvl="2"/>
            <a:r>
              <a:rPr lang="de-CH" dirty="0" smtClean="0"/>
              <a:t>Vorbereitung </a:t>
            </a:r>
          </a:p>
          <a:p>
            <a:pPr lvl="2"/>
            <a:r>
              <a:rPr lang="de-CH" dirty="0" smtClean="0"/>
              <a:t>Methodik</a:t>
            </a:r>
          </a:p>
          <a:p>
            <a:pPr lvl="3"/>
            <a:r>
              <a:rPr lang="de-CH" dirty="0" smtClean="0"/>
              <a:t>Verwendung von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3"/>
            <a:r>
              <a:rPr lang="de-CH" dirty="0" smtClean="0"/>
              <a:t>Skype Meetings</a:t>
            </a:r>
            <a:endParaRPr lang="de-CH" dirty="0" smtClean="0"/>
          </a:p>
          <a:p>
            <a:pPr lvl="2"/>
            <a:r>
              <a:rPr lang="de-CH" dirty="0" smtClean="0"/>
              <a:t>Planung </a:t>
            </a:r>
            <a:r>
              <a:rPr lang="de-CH" dirty="0" smtClean="0"/>
              <a:t>aufstellen</a:t>
            </a:r>
          </a:p>
          <a:p>
            <a:pPr lvl="2"/>
            <a:r>
              <a:rPr lang="de-CH" dirty="0" smtClean="0"/>
              <a:t>Design</a:t>
            </a:r>
          </a:p>
          <a:p>
            <a:pPr lvl="2"/>
            <a:r>
              <a:rPr lang="de-CH" dirty="0" smtClean="0"/>
              <a:t>Prototyp</a:t>
            </a:r>
          </a:p>
          <a:p>
            <a:pPr lvl="2"/>
            <a:r>
              <a:rPr lang="de-CH" dirty="0" smtClean="0"/>
              <a:t>Konzept</a:t>
            </a: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Was lief </a:t>
            </a:r>
            <a:r>
              <a:rPr lang="de-CH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weniger gut?</a:t>
            </a:r>
            <a:endParaRPr lang="de-CH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Viel Zeit in Teilaufgaben und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Mgmt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gesteckt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der Verknüpfung der REST Schnittstelle mit dem GUI stecken geblieben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Reaktionszeiten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Meetings über Skype</a:t>
            </a:r>
          </a:p>
        </p:txBody>
      </p:sp>
    </p:spTree>
    <p:extLst>
      <p:ext uri="{BB962C8B-B14F-4D97-AF65-F5344CB8AC3E}">
        <p14:creationId xmlns:p14="http://schemas.microsoft.com/office/powerpoint/2010/main" val="8032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</a:t>
            </a:r>
            <a:r>
              <a:rPr lang="de-CH" dirty="0" smtClean="0"/>
              <a:t>aufwenden</a:t>
            </a:r>
          </a:p>
          <a:p>
            <a:r>
              <a:rPr lang="de-CH" dirty="0" smtClean="0"/>
              <a:t>Schneller ins «extreme </a:t>
            </a:r>
            <a:r>
              <a:rPr lang="de-CH" dirty="0" err="1" smtClean="0"/>
              <a:t>programming</a:t>
            </a:r>
            <a:r>
              <a:rPr lang="de-CH" dirty="0" smtClean="0"/>
              <a:t>» gehen</a:t>
            </a:r>
          </a:p>
          <a:p>
            <a:r>
              <a:rPr lang="de-CH" dirty="0" smtClean="0"/>
              <a:t>Kürzere Sprints vornehmen</a:t>
            </a:r>
          </a:p>
          <a:p>
            <a:r>
              <a:rPr lang="de-CH" dirty="0" smtClean="0"/>
              <a:t>Rasche Reaktionen bei Fragen an Teamkollegen</a:t>
            </a:r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Verwendete Tools</a:t>
            </a:r>
          </a:p>
          <a:p>
            <a:pPr lvl="1"/>
            <a:r>
              <a:rPr lang="de-CH" dirty="0" smtClean="0"/>
              <a:t>Was lief gut und was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17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</a:t>
            </a:r>
          </a:p>
          <a:p>
            <a:pPr lvl="1"/>
            <a:r>
              <a:rPr lang="de-CH" dirty="0" smtClean="0"/>
              <a:t>Spielstände</a:t>
            </a:r>
          </a:p>
          <a:p>
            <a:pPr lvl="1"/>
            <a:r>
              <a:rPr lang="de-CH" dirty="0" smtClean="0"/>
              <a:t>Nächste Spiele</a:t>
            </a:r>
          </a:p>
          <a:p>
            <a:pPr lvl="1"/>
            <a:r>
              <a:rPr lang="de-CH" dirty="0" smtClean="0"/>
              <a:t>Vergangene Spiele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1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Analyse</a:t>
            </a:r>
          </a:p>
          <a:p>
            <a:r>
              <a:rPr lang="de-CH" dirty="0"/>
              <a:t>Design</a:t>
            </a:r>
          </a:p>
          <a:p>
            <a:pPr lvl="1"/>
            <a:r>
              <a:rPr lang="de-CH" dirty="0"/>
              <a:t>Architektur</a:t>
            </a:r>
          </a:p>
          <a:p>
            <a:pPr lvl="1"/>
            <a:r>
              <a:rPr lang="de-CH" dirty="0"/>
              <a:t>GUI Prototyp</a:t>
            </a:r>
          </a:p>
          <a:p>
            <a:r>
              <a:rPr lang="de-CH" dirty="0"/>
              <a:t>Implementierung</a:t>
            </a:r>
          </a:p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1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- </a:t>
            </a:r>
            <a:r>
              <a:rPr lang="en-US" dirty="0" err="1" smtClean="0"/>
              <a:t>Planung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932" y="1441254"/>
            <a:ext cx="8647771" cy="2405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18" y="3930434"/>
            <a:ext cx="7920589" cy="20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292" y="1628800"/>
            <a:ext cx="4824536" cy="3415600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 rot="9460406">
            <a:off x="3983261" y="3163130"/>
            <a:ext cx="1002718" cy="3469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5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err="1" smtClean="0"/>
              <a:t>UseCases</a:t>
            </a:r>
            <a:endParaRPr lang="de-CH" dirty="0" smtClean="0"/>
          </a:p>
          <a:p>
            <a:pPr lvl="1"/>
            <a:r>
              <a:rPr lang="de-CH" dirty="0" smtClean="0"/>
              <a:t>Analyse/Design Dokumente</a:t>
            </a:r>
          </a:p>
          <a:p>
            <a:pPr lvl="1"/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/>
              <a:t>App</a:t>
            </a:r>
          </a:p>
          <a:p>
            <a:pPr lvl="1"/>
            <a:r>
              <a:rPr lang="de-CH" dirty="0"/>
              <a:t>Material Design</a:t>
            </a:r>
          </a:p>
          <a:p>
            <a:pPr lvl="1"/>
            <a:r>
              <a:rPr lang="de-CH" dirty="0"/>
              <a:t>Card </a:t>
            </a:r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Komponenten</a:t>
            </a:r>
          </a:p>
          <a:p>
            <a:pPr lvl="1"/>
            <a:r>
              <a:rPr lang="de-CH" dirty="0" smtClean="0"/>
              <a:t>Wizard</a:t>
            </a:r>
            <a:endParaRPr lang="de-CH" dirty="0"/>
          </a:p>
          <a:p>
            <a:pPr lvl="1"/>
            <a:endParaRPr lang="de-CH" dirty="0"/>
          </a:p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UseCases</a:t>
            </a:r>
            <a:r>
              <a:rPr lang="de-CH" dirty="0" smtClean="0"/>
              <a:t>/Design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– </a:t>
            </a:r>
            <a:r>
              <a:rPr lang="en-US" dirty="0" err="1" smtClean="0"/>
              <a:t>Analyse</a:t>
            </a:r>
            <a:r>
              <a:rPr lang="en-US" dirty="0" smtClean="0"/>
              <a:t>/Design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- Konzept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407">
            <a:off x="6014870" y="2289571"/>
            <a:ext cx="1334405" cy="2536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59" y="2214353"/>
            <a:ext cx="1401294" cy="2660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5969">
            <a:off x="7759456" y="2306994"/>
            <a:ext cx="1496345" cy="28731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8765">
            <a:off x="8646108" y="2525608"/>
            <a:ext cx="1616922" cy="31496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867" y="2231829"/>
            <a:ext cx="3942807" cy="27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286</Words>
  <Application>Microsoft Office PowerPoint</Application>
  <PresentationFormat>Benutzerdefiniert</PresentationFormat>
  <Paragraphs>120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Android</vt:lpstr>
      <vt:lpstr>Arial</vt:lpstr>
      <vt:lpstr>Consolas</vt:lpstr>
      <vt:lpstr>Corbel</vt:lpstr>
      <vt:lpstr>Roboto</vt:lpstr>
      <vt:lpstr>Verdana</vt:lpstr>
      <vt:lpstr>Wingdings</vt:lpstr>
      <vt:lpstr>Chalkboard_16x9</vt:lpstr>
      <vt:lpstr>MyUnihockey  App Embeded Systems with  Android</vt:lpstr>
      <vt:lpstr>Inhalt</vt:lpstr>
      <vt:lpstr>Überblick</vt:lpstr>
      <vt:lpstr>Ziele</vt:lpstr>
      <vt:lpstr>Vorgehen</vt:lpstr>
      <vt:lpstr>Vorgehen</vt:lpstr>
      <vt:lpstr>Projektidee</vt:lpstr>
      <vt:lpstr>Resultate</vt:lpstr>
      <vt:lpstr>UseCases/Design</vt:lpstr>
      <vt:lpstr>Architektur</vt:lpstr>
      <vt:lpstr>Architektur</vt:lpstr>
      <vt:lpstr>Material Design  </vt:lpstr>
      <vt:lpstr>Material Design Color</vt:lpstr>
      <vt:lpstr>Komponenten</vt:lpstr>
      <vt:lpstr>Wizard</vt:lpstr>
      <vt:lpstr>Wizard</vt:lpstr>
      <vt:lpstr>Rückblick</vt:lpstr>
      <vt:lpstr>Was lief gut?</vt:lpstr>
      <vt:lpstr>Verbesserungsmassnahmen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2015-07-06T21:25:56Z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