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1" r:id="rId5"/>
    <p:sldId id="263" r:id="rId6"/>
    <p:sldId id="262" r:id="rId7"/>
    <p:sldId id="258" r:id="rId8"/>
    <p:sldId id="265" r:id="rId9"/>
    <p:sldId id="260" r:id="rId10"/>
    <p:sldId id="264" r:id="rId11"/>
    <p:sldId id="266" r:id="rId12"/>
    <p:sldId id="267" r:id="rId13"/>
    <p:sldId id="268" r:id="rId14"/>
    <p:sldId id="25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7350" autoAdjust="0"/>
  </p:normalViewPr>
  <p:slideViewPr>
    <p:cSldViewPr>
      <p:cViewPr>
        <p:scale>
          <a:sx n="75" d="100"/>
          <a:sy n="75" d="100"/>
        </p:scale>
        <p:origin x="-1608" y="-86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9D029-26A6-478C-B171-97EE3A9F156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66B4B-280A-42A5-8866-B9CAB13429B9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Wizard</a:t>
          </a:r>
          <a:endParaRPr lang="en-US" dirty="0">
            <a:solidFill>
              <a:schemeClr val="bg1"/>
            </a:solidFill>
          </a:endParaRPr>
        </a:p>
      </dgm:t>
    </dgm:pt>
    <dgm:pt modelId="{E6FCDD04-2091-4536-B006-6AA110A4548D}" type="par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CE1A4D-B8F4-4DFF-AF9D-4FC992C4B268}" type="sib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904F64-2F0D-4C99-B591-25BD82FC5122}">
      <dgm:prSet phldrT="[Text]"/>
      <dgm:spPr/>
      <dgm:t>
        <a:bodyPr/>
        <a:lstStyle/>
        <a:p>
          <a:r>
            <a:rPr lang="de-CH" dirty="0" err="1" smtClean="0">
              <a:solidFill>
                <a:schemeClr val="bg1"/>
              </a:solidFill>
            </a:rPr>
            <a:t>CardView</a:t>
          </a:r>
          <a:endParaRPr lang="en-US" dirty="0">
            <a:solidFill>
              <a:schemeClr val="bg1"/>
            </a:solidFill>
          </a:endParaRPr>
        </a:p>
      </dgm:t>
    </dgm:pt>
    <dgm:pt modelId="{3E57E3C3-053D-46CB-9D0F-94BB3DACC1C4}" type="par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7F1739-7381-4F8E-B2EB-29A2F271D61B}" type="sib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A79A6D5-AC31-43DD-8D51-3886C9205C81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Datenbank</a:t>
          </a:r>
          <a:endParaRPr lang="en-US" dirty="0">
            <a:solidFill>
              <a:schemeClr val="bg1"/>
            </a:solidFill>
          </a:endParaRPr>
        </a:p>
      </dgm:t>
    </dgm:pt>
    <dgm:pt modelId="{D145E3E8-54DF-4CCD-99BA-B1A9C4B96464}" type="par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F65780-48B0-4FCE-8AF6-EBBFAC3C7357}" type="sib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3BB810-9202-4784-9E6F-0EB93693CCAD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Restschnittstellen</a:t>
          </a:r>
          <a:endParaRPr lang="en-US" dirty="0">
            <a:solidFill>
              <a:schemeClr val="bg1"/>
            </a:solidFill>
          </a:endParaRPr>
        </a:p>
      </dgm:t>
    </dgm:pt>
    <dgm:pt modelId="{351BE4EE-BEF1-4818-96C8-80740F1B700A}" type="par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02D75B-D79D-491C-B858-7F8705C69069}" type="sib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CEA8BF6-C807-415A-9042-FB1704AD24F4}" type="pres">
      <dgm:prSet presAssocID="{9879D029-26A6-478C-B171-97EE3A9F156A}" presName="Name0" presStyleCnt="0">
        <dgm:presLayoutVars>
          <dgm:dir/>
          <dgm:resizeHandles val="exact"/>
        </dgm:presLayoutVars>
      </dgm:prSet>
      <dgm:spPr/>
    </dgm:pt>
    <dgm:pt modelId="{485BD1DD-7041-4BCE-AAF8-C84CCDEEBE7A}" type="pres">
      <dgm:prSet presAssocID="{18666B4B-280A-42A5-8866-B9CAB13429B9}" presName="compNode" presStyleCnt="0"/>
      <dgm:spPr/>
    </dgm:pt>
    <dgm:pt modelId="{0FB6FA96-47B0-4402-A885-978E117C2597}" type="pres">
      <dgm:prSet presAssocID="{18666B4B-280A-42A5-8866-B9CAB13429B9}" presName="pictRect" presStyleLbl="node1" presStyleIdx="0" presStyleCnt="4"/>
      <dgm:spPr/>
    </dgm:pt>
    <dgm:pt modelId="{416A3E39-CB94-44AE-B1B8-E268CC7EDF5A}" type="pres">
      <dgm:prSet presAssocID="{18666B4B-280A-42A5-8866-B9CAB13429B9}" presName="textRect" presStyleLbl="revTx" presStyleIdx="0" presStyleCnt="4">
        <dgm:presLayoutVars>
          <dgm:bulletEnabled val="1"/>
        </dgm:presLayoutVars>
      </dgm:prSet>
      <dgm:spPr/>
    </dgm:pt>
    <dgm:pt modelId="{868D0333-4692-4AB5-8CAE-8330DB6D5823}" type="pres">
      <dgm:prSet presAssocID="{CFCE1A4D-B8F4-4DFF-AF9D-4FC992C4B268}" presName="sibTrans" presStyleLbl="sibTrans2D1" presStyleIdx="0" presStyleCnt="0"/>
      <dgm:spPr/>
    </dgm:pt>
    <dgm:pt modelId="{16678724-4CC8-4DBB-B726-D8A418EE98DE}" type="pres">
      <dgm:prSet presAssocID="{0B904F64-2F0D-4C99-B591-25BD82FC5122}" presName="compNode" presStyleCnt="0"/>
      <dgm:spPr/>
    </dgm:pt>
    <dgm:pt modelId="{52E3FBAA-CF9B-4809-981C-A4EA9E0A2D87}" type="pres">
      <dgm:prSet presAssocID="{0B904F64-2F0D-4C99-B591-25BD82FC5122}" presName="pictRect" presStyleLbl="node1" presStyleIdx="1" presStyleCnt="4"/>
      <dgm:spPr/>
    </dgm:pt>
    <dgm:pt modelId="{D335C2A7-E85A-48DA-BEA4-2CA79374D1E1}" type="pres">
      <dgm:prSet presAssocID="{0B904F64-2F0D-4C99-B591-25BD82FC5122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D580F-4D2A-44EB-85C4-79FE44B5654C}" type="pres">
      <dgm:prSet presAssocID="{567F1739-7381-4F8E-B2EB-29A2F271D61B}" presName="sibTrans" presStyleLbl="sibTrans2D1" presStyleIdx="0" presStyleCnt="0"/>
      <dgm:spPr/>
    </dgm:pt>
    <dgm:pt modelId="{2E59C95B-91C3-4FCF-9E6D-D40DF7638BAD}" type="pres">
      <dgm:prSet presAssocID="{6A79A6D5-AC31-43DD-8D51-3886C9205C81}" presName="compNode" presStyleCnt="0"/>
      <dgm:spPr/>
    </dgm:pt>
    <dgm:pt modelId="{07BB94C4-CF91-4B25-AD56-806205F7ECED}" type="pres">
      <dgm:prSet presAssocID="{6A79A6D5-AC31-43DD-8D51-3886C9205C81}" presName="pictRect" presStyleLbl="node1" presStyleIdx="2" presStyleCnt="4"/>
      <dgm:spPr/>
    </dgm:pt>
    <dgm:pt modelId="{8CE146AE-AE74-40B6-BE47-6B5768D6F72E}" type="pres">
      <dgm:prSet presAssocID="{6A79A6D5-AC31-43DD-8D51-3886C9205C81}" presName="textRect" presStyleLbl="revTx" presStyleIdx="2" presStyleCnt="4">
        <dgm:presLayoutVars>
          <dgm:bulletEnabled val="1"/>
        </dgm:presLayoutVars>
      </dgm:prSet>
      <dgm:spPr/>
    </dgm:pt>
    <dgm:pt modelId="{A5A6BAEB-0EF3-4B2C-B4CF-093AEDF5E6A7}" type="pres">
      <dgm:prSet presAssocID="{43F65780-48B0-4FCE-8AF6-EBBFAC3C7357}" presName="sibTrans" presStyleLbl="sibTrans2D1" presStyleIdx="0" presStyleCnt="0"/>
      <dgm:spPr/>
    </dgm:pt>
    <dgm:pt modelId="{5CAA5030-582E-482E-AF77-DAFB0A1F40AB}" type="pres">
      <dgm:prSet presAssocID="{3C3BB810-9202-4784-9E6F-0EB93693CCAD}" presName="compNode" presStyleCnt="0"/>
      <dgm:spPr/>
    </dgm:pt>
    <dgm:pt modelId="{23379BA0-72C3-4B48-9B67-5AA34105AF71}" type="pres">
      <dgm:prSet presAssocID="{3C3BB810-9202-4784-9E6F-0EB93693CCAD}" presName="pictRect" presStyleLbl="node1" presStyleIdx="3" presStyleCnt="4"/>
      <dgm:spPr/>
    </dgm:pt>
    <dgm:pt modelId="{D2BA077C-B783-4392-A97F-F939D39ED622}" type="pres">
      <dgm:prSet presAssocID="{3C3BB810-9202-4784-9E6F-0EB93693CCAD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86D2E5-4810-43B5-A835-86F2B30403AB}" type="presOf" srcId="{567F1739-7381-4F8E-B2EB-29A2F271D61B}" destId="{A1ED580F-4D2A-44EB-85C4-79FE44B5654C}" srcOrd="0" destOrd="0" presId="urn:microsoft.com/office/officeart/2005/8/layout/pList1"/>
    <dgm:cxn modelId="{0BF47986-FE7F-4322-B6CF-98E386C97EDA}" type="presOf" srcId="{0B904F64-2F0D-4C99-B591-25BD82FC5122}" destId="{D335C2A7-E85A-48DA-BEA4-2CA79374D1E1}" srcOrd="0" destOrd="0" presId="urn:microsoft.com/office/officeart/2005/8/layout/pList1"/>
    <dgm:cxn modelId="{0891B44F-B2B0-4F2C-BDD2-A189B157D71C}" srcId="{9879D029-26A6-478C-B171-97EE3A9F156A}" destId="{0B904F64-2F0D-4C99-B591-25BD82FC5122}" srcOrd="1" destOrd="0" parTransId="{3E57E3C3-053D-46CB-9D0F-94BB3DACC1C4}" sibTransId="{567F1739-7381-4F8E-B2EB-29A2F271D61B}"/>
    <dgm:cxn modelId="{00034097-5A25-4D33-A81B-52D3DF477F96}" type="presOf" srcId="{18666B4B-280A-42A5-8866-B9CAB13429B9}" destId="{416A3E39-CB94-44AE-B1B8-E268CC7EDF5A}" srcOrd="0" destOrd="0" presId="urn:microsoft.com/office/officeart/2005/8/layout/pList1"/>
    <dgm:cxn modelId="{EA1A6D00-A3A6-4CB8-A86F-A9964C372158}" type="presOf" srcId="{9879D029-26A6-478C-B171-97EE3A9F156A}" destId="{7CEA8BF6-C807-415A-9042-FB1704AD24F4}" srcOrd="0" destOrd="0" presId="urn:microsoft.com/office/officeart/2005/8/layout/pList1"/>
    <dgm:cxn modelId="{B2D0B0FD-AA9D-4C2A-BAF2-FDB51BA73186}" srcId="{9879D029-26A6-478C-B171-97EE3A9F156A}" destId="{18666B4B-280A-42A5-8866-B9CAB13429B9}" srcOrd="0" destOrd="0" parTransId="{E6FCDD04-2091-4536-B006-6AA110A4548D}" sibTransId="{CFCE1A4D-B8F4-4DFF-AF9D-4FC992C4B268}"/>
    <dgm:cxn modelId="{5D830E30-5AF0-4FB8-8840-15E4667BA48F}" srcId="{9879D029-26A6-478C-B171-97EE3A9F156A}" destId="{3C3BB810-9202-4784-9E6F-0EB93693CCAD}" srcOrd="3" destOrd="0" parTransId="{351BE4EE-BEF1-4818-96C8-80740F1B700A}" sibTransId="{6402D75B-D79D-491C-B858-7F8705C69069}"/>
    <dgm:cxn modelId="{A4DE7798-A4E1-4C84-95D4-1DBE2458043B}" type="presOf" srcId="{43F65780-48B0-4FCE-8AF6-EBBFAC3C7357}" destId="{A5A6BAEB-0EF3-4B2C-B4CF-093AEDF5E6A7}" srcOrd="0" destOrd="0" presId="urn:microsoft.com/office/officeart/2005/8/layout/pList1"/>
    <dgm:cxn modelId="{7FAEADB4-7224-4D8B-9ECB-54AF2AFDCE10}" type="presOf" srcId="{3C3BB810-9202-4784-9E6F-0EB93693CCAD}" destId="{D2BA077C-B783-4392-A97F-F939D39ED622}" srcOrd="0" destOrd="0" presId="urn:microsoft.com/office/officeart/2005/8/layout/pList1"/>
    <dgm:cxn modelId="{BD3BE2D4-B949-40B1-84E1-AE828AE335DB}" srcId="{9879D029-26A6-478C-B171-97EE3A9F156A}" destId="{6A79A6D5-AC31-43DD-8D51-3886C9205C81}" srcOrd="2" destOrd="0" parTransId="{D145E3E8-54DF-4CCD-99BA-B1A9C4B96464}" sibTransId="{43F65780-48B0-4FCE-8AF6-EBBFAC3C7357}"/>
    <dgm:cxn modelId="{AAE09AC0-E7C1-496C-A9CD-2AC43C750E20}" type="presOf" srcId="{6A79A6D5-AC31-43DD-8D51-3886C9205C81}" destId="{8CE146AE-AE74-40B6-BE47-6B5768D6F72E}" srcOrd="0" destOrd="0" presId="urn:microsoft.com/office/officeart/2005/8/layout/pList1"/>
    <dgm:cxn modelId="{B09F995B-938A-4988-A195-9873D8AAFF8E}" type="presOf" srcId="{CFCE1A4D-B8F4-4DFF-AF9D-4FC992C4B268}" destId="{868D0333-4692-4AB5-8CAE-8330DB6D5823}" srcOrd="0" destOrd="0" presId="urn:microsoft.com/office/officeart/2005/8/layout/pList1"/>
    <dgm:cxn modelId="{F653BB0F-3994-423E-A344-3085D743137C}" type="presParOf" srcId="{7CEA8BF6-C807-415A-9042-FB1704AD24F4}" destId="{485BD1DD-7041-4BCE-AAF8-C84CCDEEBE7A}" srcOrd="0" destOrd="0" presId="urn:microsoft.com/office/officeart/2005/8/layout/pList1"/>
    <dgm:cxn modelId="{69ED3AFD-29BD-4738-9956-BC1FBEB8296D}" type="presParOf" srcId="{485BD1DD-7041-4BCE-AAF8-C84CCDEEBE7A}" destId="{0FB6FA96-47B0-4402-A885-978E117C2597}" srcOrd="0" destOrd="0" presId="urn:microsoft.com/office/officeart/2005/8/layout/pList1"/>
    <dgm:cxn modelId="{CD566E95-861C-47EA-A903-70512528E605}" type="presParOf" srcId="{485BD1DD-7041-4BCE-AAF8-C84CCDEEBE7A}" destId="{416A3E39-CB94-44AE-B1B8-E268CC7EDF5A}" srcOrd="1" destOrd="0" presId="urn:microsoft.com/office/officeart/2005/8/layout/pList1"/>
    <dgm:cxn modelId="{ECE8D4E3-479A-4BD5-A79F-8A2FDCCBBE82}" type="presParOf" srcId="{7CEA8BF6-C807-415A-9042-FB1704AD24F4}" destId="{868D0333-4692-4AB5-8CAE-8330DB6D5823}" srcOrd="1" destOrd="0" presId="urn:microsoft.com/office/officeart/2005/8/layout/pList1"/>
    <dgm:cxn modelId="{5DC49F56-0B80-4DE9-AA23-61673F0A235B}" type="presParOf" srcId="{7CEA8BF6-C807-415A-9042-FB1704AD24F4}" destId="{16678724-4CC8-4DBB-B726-D8A418EE98DE}" srcOrd="2" destOrd="0" presId="urn:microsoft.com/office/officeart/2005/8/layout/pList1"/>
    <dgm:cxn modelId="{40731A4D-DAB0-4FE8-AB71-F71197D0BF68}" type="presParOf" srcId="{16678724-4CC8-4DBB-B726-D8A418EE98DE}" destId="{52E3FBAA-CF9B-4809-981C-A4EA9E0A2D87}" srcOrd="0" destOrd="0" presId="urn:microsoft.com/office/officeart/2005/8/layout/pList1"/>
    <dgm:cxn modelId="{60A165F7-B73F-4A3D-983D-4CCDE74D4333}" type="presParOf" srcId="{16678724-4CC8-4DBB-B726-D8A418EE98DE}" destId="{D335C2A7-E85A-48DA-BEA4-2CA79374D1E1}" srcOrd="1" destOrd="0" presId="urn:microsoft.com/office/officeart/2005/8/layout/pList1"/>
    <dgm:cxn modelId="{FFDDA4EC-589C-4541-86DD-26EB42D88F2B}" type="presParOf" srcId="{7CEA8BF6-C807-415A-9042-FB1704AD24F4}" destId="{A1ED580F-4D2A-44EB-85C4-79FE44B5654C}" srcOrd="3" destOrd="0" presId="urn:microsoft.com/office/officeart/2005/8/layout/pList1"/>
    <dgm:cxn modelId="{25DC925B-ECD5-42DD-B3FD-728DDA7CFE28}" type="presParOf" srcId="{7CEA8BF6-C807-415A-9042-FB1704AD24F4}" destId="{2E59C95B-91C3-4FCF-9E6D-D40DF7638BAD}" srcOrd="4" destOrd="0" presId="urn:microsoft.com/office/officeart/2005/8/layout/pList1"/>
    <dgm:cxn modelId="{10290F7E-40C9-4640-8D55-A5E5F91260F1}" type="presParOf" srcId="{2E59C95B-91C3-4FCF-9E6D-D40DF7638BAD}" destId="{07BB94C4-CF91-4B25-AD56-806205F7ECED}" srcOrd="0" destOrd="0" presId="urn:microsoft.com/office/officeart/2005/8/layout/pList1"/>
    <dgm:cxn modelId="{542C6DE7-1C84-49B3-AA76-6FD53156A54A}" type="presParOf" srcId="{2E59C95B-91C3-4FCF-9E6D-D40DF7638BAD}" destId="{8CE146AE-AE74-40B6-BE47-6B5768D6F72E}" srcOrd="1" destOrd="0" presId="urn:microsoft.com/office/officeart/2005/8/layout/pList1"/>
    <dgm:cxn modelId="{F56073B5-3E75-44EC-A365-5FB7902A0410}" type="presParOf" srcId="{7CEA8BF6-C807-415A-9042-FB1704AD24F4}" destId="{A5A6BAEB-0EF3-4B2C-B4CF-093AEDF5E6A7}" srcOrd="5" destOrd="0" presId="urn:microsoft.com/office/officeart/2005/8/layout/pList1"/>
    <dgm:cxn modelId="{0E382F72-564E-45B2-AD0A-1A1F04358552}" type="presParOf" srcId="{7CEA8BF6-C807-415A-9042-FB1704AD24F4}" destId="{5CAA5030-582E-482E-AF77-DAFB0A1F40AB}" srcOrd="6" destOrd="0" presId="urn:microsoft.com/office/officeart/2005/8/layout/pList1"/>
    <dgm:cxn modelId="{54EBF2B2-A102-4CF7-B1FE-A0D18760844B}" type="presParOf" srcId="{5CAA5030-582E-482E-AF77-DAFB0A1F40AB}" destId="{23379BA0-72C3-4B48-9B67-5AA34105AF71}" srcOrd="0" destOrd="0" presId="urn:microsoft.com/office/officeart/2005/8/layout/pList1"/>
    <dgm:cxn modelId="{B79EF81F-6D0E-4401-B30A-DF32A72D9231}" type="presParOf" srcId="{5CAA5030-582E-482E-AF77-DAFB0A1F40AB}" destId="{D2BA077C-B783-4392-A97F-F939D39ED62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B6FA96-47B0-4402-A885-978E117C2597}">
      <dsp:nvSpPr>
        <dsp:cNvPr id="0" name=""/>
        <dsp:cNvSpPr/>
      </dsp:nvSpPr>
      <dsp:spPr>
        <a:xfrm>
          <a:off x="109285" y="1420"/>
          <a:ext cx="1901575" cy="1310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A3E39-CB94-44AE-B1B8-E268CC7EDF5A}">
      <dsp:nvSpPr>
        <dsp:cNvPr id="0" name=""/>
        <dsp:cNvSpPr/>
      </dsp:nvSpPr>
      <dsp:spPr>
        <a:xfrm>
          <a:off x="109285" y="1311605"/>
          <a:ext cx="1901575" cy="70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Wizard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09285" y="1311605"/>
        <a:ext cx="1901575" cy="705484"/>
      </dsp:txXfrm>
    </dsp:sp>
    <dsp:sp modelId="{52E3FBAA-CF9B-4809-981C-A4EA9E0A2D87}">
      <dsp:nvSpPr>
        <dsp:cNvPr id="0" name=""/>
        <dsp:cNvSpPr/>
      </dsp:nvSpPr>
      <dsp:spPr>
        <a:xfrm>
          <a:off x="2201098" y="1420"/>
          <a:ext cx="1901575" cy="1310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C2A7-E85A-48DA-BEA4-2CA79374D1E1}">
      <dsp:nvSpPr>
        <dsp:cNvPr id="0" name=""/>
        <dsp:cNvSpPr/>
      </dsp:nvSpPr>
      <dsp:spPr>
        <a:xfrm>
          <a:off x="2201098" y="1311605"/>
          <a:ext cx="1901575" cy="70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err="1" smtClean="0">
              <a:solidFill>
                <a:schemeClr val="bg1"/>
              </a:solidFill>
            </a:rPr>
            <a:t>CardView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201098" y="1311605"/>
        <a:ext cx="1901575" cy="705484"/>
      </dsp:txXfrm>
    </dsp:sp>
    <dsp:sp modelId="{07BB94C4-CF91-4B25-AD56-806205F7ECED}">
      <dsp:nvSpPr>
        <dsp:cNvPr id="0" name=""/>
        <dsp:cNvSpPr/>
      </dsp:nvSpPr>
      <dsp:spPr>
        <a:xfrm>
          <a:off x="109285" y="2207247"/>
          <a:ext cx="1901575" cy="1310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146AE-AE74-40B6-BE47-6B5768D6F72E}">
      <dsp:nvSpPr>
        <dsp:cNvPr id="0" name=""/>
        <dsp:cNvSpPr/>
      </dsp:nvSpPr>
      <dsp:spPr>
        <a:xfrm>
          <a:off x="109285" y="3517432"/>
          <a:ext cx="1901575" cy="70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Datenbank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09285" y="3517432"/>
        <a:ext cx="1901575" cy="705484"/>
      </dsp:txXfrm>
    </dsp:sp>
    <dsp:sp modelId="{23379BA0-72C3-4B48-9B67-5AA34105AF71}">
      <dsp:nvSpPr>
        <dsp:cNvPr id="0" name=""/>
        <dsp:cNvSpPr/>
      </dsp:nvSpPr>
      <dsp:spPr>
        <a:xfrm>
          <a:off x="2201098" y="2207247"/>
          <a:ext cx="1901575" cy="1310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A077C-B783-4392-A97F-F939D39ED622}">
      <dsp:nvSpPr>
        <dsp:cNvPr id="0" name=""/>
        <dsp:cNvSpPr/>
      </dsp:nvSpPr>
      <dsp:spPr>
        <a:xfrm>
          <a:off x="2201098" y="3517432"/>
          <a:ext cx="1901575" cy="70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Restschnittstellen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201098" y="3517432"/>
        <a:ext cx="1901575" cy="705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pPr/>
              <a:t>06.07.2015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pPr/>
              <a:t>06.07.2015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16092" y="1124744"/>
            <a:ext cx="5964551" cy="1440160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0116" y="4365104"/>
            <a:ext cx="4536504" cy="108012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400801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400801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8148" y="1052736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4092" y="2977479"/>
            <a:ext cx="5328592" cy="2035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0"/>
            <a:ext cx="9144000" cy="45720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CH" dirty="0" err="1" smtClean="0">
                <a:latin typeface="Android" panose="02000500000000000000" pitchFamily="2" charset="0"/>
              </a:rPr>
              <a:t>MyUnihockey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App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Embeded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Systems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with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sz="4000" dirty="0" err="1" smtClean="0">
                <a:solidFill>
                  <a:srgbClr val="92D050"/>
                </a:solidFill>
                <a:latin typeface="Android" panose="02000500000000000000" pitchFamily="2" charset="0"/>
              </a:rPr>
              <a:t>Android</a:t>
            </a:r>
            <a:endParaRPr lang="de-CH" dirty="0">
              <a:solidFill>
                <a:srgbClr val="92D050"/>
              </a:solidFill>
              <a:latin typeface="Android" panose="020005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4000" cy="17526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Denis Bittante</a:t>
            </a:r>
          </a:p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Tobias Trusch</a:t>
            </a:r>
            <a:endParaRPr lang="de-CH" dirty="0">
              <a:solidFill>
                <a:schemeClr val="tx1">
                  <a:lumMod val="85000"/>
                </a:schemeClr>
              </a:solidFill>
              <a:latin typeface="Androi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00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	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material-design.storage.googleapis.com/publish/material_v_4/material_ext_publish/0Bx4BSt6jniD7SjE5bTNHN3JpQXc/style_color_introdu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592658"/>
            <a:ext cx="8048891" cy="457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 Color</a:t>
            </a:r>
            <a:endParaRPr lang="en-US" dirty="0"/>
          </a:p>
        </p:txBody>
      </p:sp>
      <p:pic>
        <p:nvPicPr>
          <p:cNvPr id="26626" name="Picture 2" descr="C:\Users\Denis Bittante\Downloads\palet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2364" y="1772815"/>
            <a:ext cx="4089649" cy="367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917" y="1772816"/>
            <a:ext cx="3589118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Komponenten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522413" y="1797050"/>
          <a:ext cx="4211959" cy="422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3" y="1797558"/>
            <a:ext cx="3923928" cy="4223730"/>
          </a:xfrm>
        </p:spPr>
        <p:txBody>
          <a:bodyPr>
            <a:normAutofit/>
          </a:bodyPr>
          <a:lstStyle/>
          <a:p>
            <a:r>
              <a:rPr lang="de-CH" dirty="0" smtClean="0"/>
              <a:t>Was lief gut?</a:t>
            </a:r>
          </a:p>
          <a:p>
            <a:pPr lvl="1"/>
            <a:r>
              <a:rPr lang="de-CH" dirty="0" smtClean="0"/>
              <a:t>..</a:t>
            </a:r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2059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Projektidee</a:t>
            </a:r>
          </a:p>
          <a:p>
            <a:r>
              <a:rPr lang="de-CH" dirty="0" smtClean="0"/>
              <a:t>Vorgehen</a:t>
            </a:r>
          </a:p>
          <a:p>
            <a:pPr lvl="1"/>
            <a:r>
              <a:rPr lang="de-CH" dirty="0" smtClean="0"/>
              <a:t>Verwendete Tools</a:t>
            </a:r>
          </a:p>
          <a:p>
            <a:r>
              <a:rPr lang="de-CH" dirty="0" smtClean="0"/>
              <a:t>Resultate</a:t>
            </a:r>
          </a:p>
          <a:p>
            <a:pPr lvl="1"/>
            <a:r>
              <a:rPr lang="de-CH" dirty="0" smtClean="0"/>
              <a:t>Architektur</a:t>
            </a:r>
          </a:p>
          <a:p>
            <a:pPr lvl="1"/>
            <a:r>
              <a:rPr lang="de-CH" dirty="0" smtClean="0"/>
              <a:t>Struktur</a:t>
            </a:r>
          </a:p>
          <a:p>
            <a:pPr lvl="1"/>
            <a:r>
              <a:rPr lang="de-CH" dirty="0" smtClean="0"/>
              <a:t>Demo</a:t>
            </a:r>
          </a:p>
          <a:p>
            <a:r>
              <a:rPr lang="de-CH" dirty="0" smtClean="0"/>
              <a:t>Rückblick</a:t>
            </a:r>
          </a:p>
          <a:p>
            <a:pPr lvl="1"/>
            <a:r>
              <a:rPr lang="de-CH" dirty="0" smtClean="0"/>
              <a:t>Was lief gut?</a:t>
            </a:r>
          </a:p>
          <a:p>
            <a:pPr lvl="1"/>
            <a:r>
              <a:rPr lang="de-CH" dirty="0" smtClean="0"/>
              <a:t>Was lief schlecht?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99174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Projektidee();</a:t>
            </a:r>
            <a:endParaRPr lang="de-CH" dirty="0"/>
          </a:p>
        </p:txBody>
      </p:sp>
      <p:pic>
        <p:nvPicPr>
          <p:cNvPr id="1026" name="Picture 2" descr="http://media8.news.ch/news/fb/317388-0c953b883694ffd732cc70ad43b1f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797558"/>
            <a:ext cx="3410553" cy="18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 mit Cards einfügen! (wo find ich das?)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6119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Muss Ziele</a:t>
            </a:r>
          </a:p>
          <a:p>
            <a:pPr lvl="1"/>
            <a:r>
              <a:rPr lang="de-CH" dirty="0" smtClean="0"/>
              <a:t>Verein als Grundeinstellung wählen</a:t>
            </a:r>
          </a:p>
          <a:p>
            <a:pPr lvl="1"/>
            <a:r>
              <a:rPr lang="de-CH" dirty="0" smtClean="0"/>
              <a:t>Aktuelle Meisterschaftsranglisten aller Teams abrufen</a:t>
            </a:r>
          </a:p>
          <a:p>
            <a:pPr lvl="1"/>
            <a:r>
              <a:rPr lang="de-CH" dirty="0" err="1" smtClean="0"/>
              <a:t>Detailierte</a:t>
            </a:r>
            <a:r>
              <a:rPr lang="de-CH" dirty="0" smtClean="0"/>
              <a:t> Spielresultate bereits ausgetragener Spiele anzeigen</a:t>
            </a:r>
          </a:p>
          <a:p>
            <a:r>
              <a:rPr lang="de-CH" dirty="0" smtClean="0"/>
              <a:t>Kann Ziele</a:t>
            </a:r>
          </a:p>
          <a:p>
            <a:pPr lvl="1"/>
            <a:r>
              <a:rPr lang="de-CH" dirty="0" smtClean="0"/>
              <a:t>Die bevorstehenden Spiele laden</a:t>
            </a:r>
          </a:p>
          <a:p>
            <a:pPr lvl="1"/>
            <a:r>
              <a:rPr lang="de-CH" dirty="0" smtClean="0"/>
              <a:t>Standort als Google-</a:t>
            </a:r>
            <a:r>
              <a:rPr lang="de-CH" dirty="0" err="1" smtClean="0"/>
              <a:t>Maps</a:t>
            </a:r>
            <a:r>
              <a:rPr lang="de-CH" dirty="0" smtClean="0"/>
              <a:t> Link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99047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Swissunihockey</a:t>
            </a:r>
            <a:r>
              <a:rPr lang="de-CH" dirty="0" smtClean="0"/>
              <a:t> API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940" y="2219798"/>
            <a:ext cx="6114665" cy="43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934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940" y="2276872"/>
            <a:ext cx="9806711" cy="27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90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Sprints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03332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Tools</a:t>
            </a:r>
          </a:p>
          <a:p>
            <a:pPr lvl="1"/>
            <a:r>
              <a:rPr lang="de-CH" dirty="0" err="1" smtClean="0"/>
              <a:t>Balsamiq</a:t>
            </a:r>
            <a:r>
              <a:rPr lang="de-CH" dirty="0" smtClean="0"/>
              <a:t> </a:t>
            </a:r>
            <a:r>
              <a:rPr lang="de-CH" dirty="0" err="1" smtClean="0"/>
              <a:t>Mockups</a:t>
            </a:r>
            <a:endParaRPr lang="de-CH" dirty="0" smtClean="0"/>
          </a:p>
          <a:p>
            <a:pPr lvl="1"/>
            <a:r>
              <a:rPr lang="de-CH" dirty="0" err="1" smtClean="0"/>
              <a:t>DotProject</a:t>
            </a:r>
            <a:r>
              <a:rPr lang="de-CH" dirty="0" smtClean="0"/>
              <a:t> (PHP)</a:t>
            </a:r>
          </a:p>
          <a:p>
            <a:pPr lvl="1"/>
            <a:r>
              <a:rPr lang="de-CH" dirty="0" smtClean="0"/>
              <a:t>Android Studio</a:t>
            </a:r>
          </a:p>
          <a:p>
            <a:pPr lvl="1"/>
            <a:r>
              <a:rPr lang="de-CH" dirty="0" smtClean="0"/>
              <a:t>MySQL </a:t>
            </a:r>
            <a:r>
              <a:rPr lang="de-CH" dirty="0" err="1" smtClean="0"/>
              <a:t>Workbench</a:t>
            </a:r>
            <a:endParaRPr lang="de-CH" dirty="0" smtClean="0"/>
          </a:p>
          <a:p>
            <a:pPr lvl="1"/>
            <a:r>
              <a:rPr lang="de-CH" dirty="0" err="1" smtClean="0"/>
              <a:t>SoapUI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05819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181261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122</Words>
  <Application>Microsoft Office PowerPoint</Application>
  <PresentationFormat>Benutzerdefiniert</PresentationFormat>
  <Paragraphs>51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Chalkboard_16x9</vt:lpstr>
      <vt:lpstr>MyUnihockey  App Embeded Systems with  Android</vt:lpstr>
      <vt:lpstr>Inhalt();</vt:lpstr>
      <vt:lpstr>Projektidee();</vt:lpstr>
      <vt:lpstr>Projektidee();</vt:lpstr>
      <vt:lpstr>Projektidee();</vt:lpstr>
      <vt:lpstr>Vorgehen();</vt:lpstr>
      <vt:lpstr>Vorgehen();</vt:lpstr>
      <vt:lpstr>Vorgehen();</vt:lpstr>
      <vt:lpstr>Resultate();</vt:lpstr>
      <vt:lpstr>Material Design  </vt:lpstr>
      <vt:lpstr>Material Design Color</vt:lpstr>
      <vt:lpstr>Komponenten</vt:lpstr>
      <vt:lpstr>Rückblick();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2015-07-05T11:53:58Z</dcterms:created>
  <dcterms:modified xsi:type="dcterms:W3CDTF">2015-07-06T18:54:58Z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