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1" r:id="rId5"/>
    <p:sldId id="263" r:id="rId6"/>
    <p:sldId id="262" r:id="rId7"/>
    <p:sldId id="258" r:id="rId8"/>
    <p:sldId id="265" r:id="rId9"/>
    <p:sldId id="260" r:id="rId10"/>
    <p:sldId id="264" r:id="rId11"/>
    <p:sldId id="25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2" autoAdjust="0"/>
    <p:restoredTop sz="94660"/>
  </p:normalViewPr>
  <p:slideViewPr>
    <p:cSldViewPr>
      <p:cViewPr varScale="1">
        <p:scale>
          <a:sx n="102" d="100"/>
          <a:sy n="102" d="100"/>
        </p:scale>
        <p:origin x="114" y="36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t>05.07.2015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t>05.07.2015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16092" y="1124744"/>
            <a:ext cx="5964551" cy="1440160"/>
          </a:xfrm>
        </p:spPr>
        <p:txBody>
          <a:bodyPr>
            <a:noAutofit/>
          </a:bodyPr>
          <a:lstStyle>
            <a:lvl1pPr algn="ctr">
              <a:defRPr sz="3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0116" y="4365104"/>
            <a:ext cx="4536504" cy="108012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1"/>
          </a:solidFill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  <a:lvl2pPr marL="548640">
              <a:defRPr>
                <a:solidFill>
                  <a:schemeClr val="tx1"/>
                </a:solidFill>
                <a:latin typeface="+mj-lt"/>
              </a:defRPr>
            </a:lvl2pPr>
            <a:lvl3pPr marL="777240">
              <a:defRPr>
                <a:solidFill>
                  <a:schemeClr val="tx1"/>
                </a:solidFill>
                <a:latin typeface="+mj-lt"/>
              </a:defRPr>
            </a:lvl3pPr>
            <a:lvl4pPr marL="1005840">
              <a:defRPr>
                <a:solidFill>
                  <a:schemeClr val="tx1"/>
                </a:solidFill>
                <a:latin typeface="+mj-lt"/>
              </a:defRPr>
            </a:lvl4pPr>
            <a:lvl5pPr marL="1234440">
              <a:defRPr>
                <a:solidFill>
                  <a:schemeClr val="tx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400801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400801"/>
            <a:ext cx="1143002" cy="276226"/>
          </a:xfrm>
        </p:spPr>
        <p:txBody>
          <a:bodyPr/>
          <a:lstStyle/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>
                <a:ln>
                  <a:noFill/>
                </a:ln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ieren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ieren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ieren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ieren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ieren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ieren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ieren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ieren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ieren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ieren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ieren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ieren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de-DE" noProof="0" smtClean="0"/>
              <a:t>05.07.2015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8148" y="1052736"/>
            <a:ext cx="4248472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4092" y="2977479"/>
            <a:ext cx="5328592" cy="20356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05.07.2015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0076" y="1052736"/>
            <a:ext cx="5964551" cy="1440160"/>
          </a:xfrm>
        </p:spPr>
        <p:txBody>
          <a:bodyPr/>
          <a:lstStyle/>
          <a:p>
            <a:r>
              <a:rPr lang="de-CH" dirty="0" err="1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MyUnihockey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 App</a:t>
            </a:r>
            <a:b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err="1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Embeded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 Systems </a:t>
            </a:r>
            <a:r>
              <a:rPr lang="de-CH" dirty="0" err="1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with</a:t>
            </a:r>
            <a:endParaRPr lang="de-CH" dirty="0">
              <a:solidFill>
                <a:schemeClr val="tx1">
                  <a:lumMod val="95000"/>
                </a:schemeClr>
              </a:solidFill>
              <a:latin typeface="Android" panose="020005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84099" y="5373216"/>
            <a:ext cx="4536504" cy="1224136"/>
          </a:xfrm>
        </p:spPr>
        <p:txBody>
          <a:bodyPr>
            <a:normAutofit/>
          </a:bodyPr>
          <a:lstStyle/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Denis Bittante</a:t>
            </a:r>
          </a:p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Tobias Trusch</a:t>
            </a:r>
            <a:endParaRPr lang="de-CH" dirty="0">
              <a:solidFill>
                <a:schemeClr val="tx1">
                  <a:lumMod val="85000"/>
                </a:schemeClr>
              </a:solidFill>
              <a:latin typeface="Androi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3" y="1797558"/>
            <a:ext cx="3923928" cy="4223730"/>
          </a:xfrm>
        </p:spPr>
        <p:txBody>
          <a:bodyPr>
            <a:normAutofit/>
          </a:bodyPr>
          <a:lstStyle/>
          <a:p>
            <a:r>
              <a:rPr lang="de-CH" dirty="0" smtClean="0"/>
              <a:t>Was lief gut?</a:t>
            </a:r>
          </a:p>
          <a:p>
            <a:pPr lvl="1"/>
            <a:r>
              <a:rPr lang="de-CH" dirty="0" smtClean="0"/>
              <a:t>..</a:t>
            </a:r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05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Projektidee</a:t>
            </a:r>
          </a:p>
          <a:p>
            <a:r>
              <a:rPr lang="de-CH" dirty="0" smtClean="0"/>
              <a:t>Vorgehen</a:t>
            </a:r>
          </a:p>
          <a:p>
            <a:pPr lvl="1"/>
            <a:r>
              <a:rPr lang="de-CH" dirty="0" smtClean="0"/>
              <a:t>Verwendete Tools</a:t>
            </a:r>
          </a:p>
          <a:p>
            <a:r>
              <a:rPr lang="de-CH" dirty="0" smtClean="0"/>
              <a:t>Resultate</a:t>
            </a:r>
          </a:p>
          <a:p>
            <a:pPr lvl="1"/>
            <a:r>
              <a:rPr lang="de-CH" dirty="0" smtClean="0"/>
              <a:t>Architektur</a:t>
            </a:r>
          </a:p>
          <a:p>
            <a:pPr lvl="1"/>
            <a:r>
              <a:rPr lang="de-CH" dirty="0" smtClean="0"/>
              <a:t>Struktur</a:t>
            </a:r>
          </a:p>
          <a:p>
            <a:pPr lvl="1"/>
            <a:r>
              <a:rPr lang="de-CH" dirty="0" smtClean="0"/>
              <a:t>Demo</a:t>
            </a:r>
          </a:p>
          <a:p>
            <a:r>
              <a:rPr lang="de-CH" dirty="0" smtClean="0"/>
              <a:t>Rückblick</a:t>
            </a:r>
          </a:p>
          <a:p>
            <a:pPr lvl="1"/>
            <a:r>
              <a:rPr lang="de-CH" dirty="0" smtClean="0"/>
              <a:t>Was lief gut?</a:t>
            </a:r>
          </a:p>
          <a:p>
            <a:pPr lvl="1"/>
            <a:r>
              <a:rPr lang="de-CH" dirty="0" smtClean="0"/>
              <a:t>Was lief schlecht?</a:t>
            </a:r>
          </a:p>
          <a:p>
            <a:pPr lvl="1"/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17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Projektidee();</a:t>
            </a:r>
            <a:endParaRPr lang="de-CH" dirty="0"/>
          </a:p>
        </p:txBody>
      </p:sp>
      <p:pic>
        <p:nvPicPr>
          <p:cNvPr id="1026" name="Picture 2" descr="http://media8.news.ch/news/fb/317388-0c953b883694ffd732cc70ad43b1f9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1797558"/>
            <a:ext cx="3410553" cy="18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 mit Cards einfügen! (wo find ich das?)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1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Muss Ziele</a:t>
            </a:r>
          </a:p>
          <a:p>
            <a:pPr lvl="1"/>
            <a:r>
              <a:rPr lang="de-CH" dirty="0" smtClean="0"/>
              <a:t>Verein als Grundeinstellung wählen</a:t>
            </a:r>
          </a:p>
          <a:p>
            <a:pPr lvl="1"/>
            <a:r>
              <a:rPr lang="de-CH" dirty="0" smtClean="0"/>
              <a:t>Aktuelle Meisterschaftsranglisten aller Teams abrufen</a:t>
            </a:r>
          </a:p>
          <a:p>
            <a:pPr lvl="1"/>
            <a:r>
              <a:rPr lang="de-CH" dirty="0" err="1" smtClean="0"/>
              <a:t>Detailierte</a:t>
            </a:r>
            <a:r>
              <a:rPr lang="de-CH" dirty="0" smtClean="0"/>
              <a:t> Spielresultate bereits ausgetragener Spiele anzeigen</a:t>
            </a:r>
          </a:p>
          <a:p>
            <a:r>
              <a:rPr lang="de-CH" dirty="0" smtClean="0"/>
              <a:t>Kann Ziele</a:t>
            </a:r>
          </a:p>
          <a:p>
            <a:pPr lvl="1"/>
            <a:r>
              <a:rPr lang="de-CH" dirty="0" smtClean="0"/>
              <a:t>Die bevorstehenden Spiele laden</a:t>
            </a:r>
          </a:p>
          <a:p>
            <a:pPr lvl="1"/>
            <a:r>
              <a:rPr lang="de-CH" dirty="0" smtClean="0"/>
              <a:t>Standort als Google-</a:t>
            </a:r>
            <a:r>
              <a:rPr lang="de-CH" dirty="0" err="1" smtClean="0"/>
              <a:t>Maps</a:t>
            </a:r>
            <a:r>
              <a:rPr lang="de-CH" dirty="0" smtClean="0"/>
              <a:t> Link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04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Swissunihockey</a:t>
            </a:r>
            <a:r>
              <a:rPr lang="de-CH" dirty="0" smtClean="0"/>
              <a:t> API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219798"/>
            <a:ext cx="6114665" cy="43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4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276872"/>
            <a:ext cx="9806711" cy="27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Sprints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33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Tools</a:t>
            </a:r>
          </a:p>
          <a:p>
            <a:pPr lvl="1"/>
            <a:r>
              <a:rPr lang="de-CH" dirty="0" err="1" smtClean="0"/>
              <a:t>Balsamiq</a:t>
            </a:r>
            <a:r>
              <a:rPr lang="de-CH" dirty="0" smtClean="0"/>
              <a:t> </a:t>
            </a:r>
            <a:r>
              <a:rPr lang="de-CH" dirty="0" err="1" smtClean="0"/>
              <a:t>Mockups</a:t>
            </a:r>
            <a:endParaRPr lang="de-CH" dirty="0" smtClean="0"/>
          </a:p>
          <a:p>
            <a:pPr lvl="1"/>
            <a:r>
              <a:rPr lang="de-CH" dirty="0" err="1" smtClean="0"/>
              <a:t>DotProject</a:t>
            </a:r>
            <a:r>
              <a:rPr lang="de-CH" dirty="0" smtClean="0"/>
              <a:t> (PHP)</a:t>
            </a:r>
          </a:p>
          <a:p>
            <a:pPr lvl="1"/>
            <a:r>
              <a:rPr lang="de-CH" dirty="0" smtClean="0"/>
              <a:t>Android Studio</a:t>
            </a:r>
          </a:p>
          <a:p>
            <a:pPr lvl="1"/>
            <a:r>
              <a:rPr lang="de-CH" dirty="0" smtClean="0"/>
              <a:t>MySQL </a:t>
            </a:r>
            <a:r>
              <a:rPr lang="de-CH" dirty="0" err="1" smtClean="0"/>
              <a:t>Workbench</a:t>
            </a:r>
            <a:endParaRPr lang="de-CH" dirty="0" smtClean="0"/>
          </a:p>
          <a:p>
            <a:pPr lvl="1"/>
            <a:r>
              <a:rPr lang="de-CH" dirty="0" err="1" smtClean="0"/>
              <a:t>SoapUI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81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Resultate();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126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113</Words>
  <Application>Microsoft Office PowerPoint</Application>
  <PresentationFormat>Benutzerdefiniert</PresentationFormat>
  <Paragraphs>44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Android</vt:lpstr>
      <vt:lpstr>Consolas</vt:lpstr>
      <vt:lpstr>Corbel</vt:lpstr>
      <vt:lpstr>Wingdings</vt:lpstr>
      <vt:lpstr>Chalkboard_16x9</vt:lpstr>
      <vt:lpstr>MyUnihockey App Embeded Systems with</vt:lpstr>
      <vt:lpstr>Inhalt();</vt:lpstr>
      <vt:lpstr>Projektidee();</vt:lpstr>
      <vt:lpstr>Projektidee();</vt:lpstr>
      <vt:lpstr>Projektidee();</vt:lpstr>
      <vt:lpstr>Vorgehen();</vt:lpstr>
      <vt:lpstr>Vorgehen();</vt:lpstr>
      <vt:lpstr>Vorgehen();</vt:lpstr>
      <vt:lpstr>Resultate();</vt:lpstr>
      <vt:lpstr>Rückblick();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2015-07-05T11:53:58Z</dcterms:created>
  <dcterms:modified xsi:type="dcterms:W3CDTF">2015-07-05T15:47:25Z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