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1" r:id="rId5"/>
    <p:sldId id="263" r:id="rId6"/>
    <p:sldId id="273" r:id="rId7"/>
    <p:sldId id="258" r:id="rId8"/>
    <p:sldId id="275" r:id="rId9"/>
    <p:sldId id="264" r:id="rId10"/>
    <p:sldId id="274" r:id="rId11"/>
    <p:sldId id="277" r:id="rId12"/>
    <p:sldId id="278" r:id="rId13"/>
    <p:sldId id="266" r:id="rId14"/>
    <p:sldId id="267" r:id="rId15"/>
    <p:sldId id="268" r:id="rId16"/>
    <p:sldId id="271" r:id="rId17"/>
    <p:sldId id="272" r:id="rId18"/>
    <p:sldId id="279" r:id="rId19"/>
    <p:sldId id="280" r:id="rId20"/>
    <p:sldId id="259" r:id="rId21"/>
    <p:sldId id="276" r:id="rId22"/>
    <p:sldId id="281" r:id="rId23"/>
    <p:sldId id="270" r:id="rId24"/>
    <p:sldId id="269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7350" autoAdjust="0"/>
  </p:normalViewPr>
  <p:slideViewPr>
    <p:cSldViewPr>
      <p:cViewPr varScale="1">
        <p:scale>
          <a:sx n="115" d="100"/>
          <a:sy n="115" d="100"/>
        </p:scale>
        <p:origin x="-174" y="-9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83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06T22:57:33.807" idx="1">
    <p:pos x="1634" y="2314"/>
    <p:text>UI Bild</p:text>
    <p:extLst>
      <p:ext uri="{C676402C-5697-4E1C-873F-D02D1690AC5C}">
        <p15:threadingInfo xmlns=""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06T22:57:02.867" idx="2">
    <p:pos x="1586" y="2394"/>
    <p:text>UI BILD</p:text>
    <p:extLst>
      <p:ext uri="{C676402C-5697-4E1C-873F-D02D1690AC5C}">
        <p15:threadingInfo xmlns=""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pPr/>
              <a:t>07.07.2015</a:t>
            </a:fld>
            <a:endParaRPr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pPr/>
              <a:t>07.07.2015</a:t>
            </a:fld>
            <a:endParaRPr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16092" y="1124744"/>
            <a:ext cx="5964551" cy="1440160"/>
          </a:xfrm>
        </p:spPr>
        <p:txBody>
          <a:bodyPr>
            <a:noAutofit/>
          </a:bodyPr>
          <a:lstStyle>
            <a:lvl1pPr algn="ctr">
              <a:defRPr sz="35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0116" y="4365104"/>
            <a:ext cx="4536504" cy="108012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07.07.2015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1722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629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915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07.07.2015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1722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629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915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07.07.2015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 sz="3600"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Verdana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73152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915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1201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3487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07.07.2015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07.07.2015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07.07.2015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400801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07.07.2015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400801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97668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8148" y="1052736"/>
            <a:ext cx="4248472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4092" y="2977479"/>
            <a:ext cx="5328592" cy="20356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de-DE" noProof="0" smtClean="0"/>
              <a:pPr/>
              <a:t>07.07.2015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0"/>
            <a:ext cx="9144000" cy="45720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de-CH" dirty="0" err="1" smtClean="0">
                <a:latin typeface="Android" panose="02000500000000000000" pitchFamily="2" charset="0"/>
              </a:rPr>
              <a:t>MyUnihockey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ndroid" panose="02000500000000000000" pitchFamily="2" charset="0"/>
              </a:rPr>
              <a:t>App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Embeded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Systems </a:t>
            </a: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with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sz="4000" dirty="0" smtClean="0">
                <a:solidFill>
                  <a:srgbClr val="92D050"/>
                </a:solidFill>
                <a:latin typeface="Android" panose="02000500000000000000" pitchFamily="2" charset="0"/>
              </a:rPr>
              <a:t>Android</a:t>
            </a:r>
            <a:endParaRPr lang="de-CH" dirty="0">
              <a:solidFill>
                <a:srgbClr val="92D050"/>
              </a:solidFill>
              <a:latin typeface="Android" panose="020005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4869160"/>
            <a:ext cx="9144000" cy="17526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Denis Bittante</a:t>
            </a:r>
          </a:p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Tobias Trusch</a:t>
            </a:r>
            <a:endParaRPr lang="de-CH" dirty="0">
              <a:solidFill>
                <a:schemeClr val="tx1">
                  <a:lumMod val="85000"/>
                </a:schemeClr>
              </a:solidFill>
              <a:latin typeface="Android" panose="020005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100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Klassenmodell</a:t>
            </a:r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– Architektur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5559" y="1400410"/>
            <a:ext cx="5184576" cy="45188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35992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SQLiteDB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– Architektur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7861" y="2012351"/>
            <a:ext cx="5393103" cy="37941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2683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		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Material Design</a:t>
            </a:r>
            <a:endParaRPr lang="en-US" dirty="0"/>
          </a:p>
        </p:txBody>
      </p:sp>
      <p:pic>
        <p:nvPicPr>
          <p:cNvPr id="1026" name="Picture 2" descr="http://material-design.storage.googleapis.com/publish/material_v_4/material_ext_publish/0Bx4BSt6jniD7SjE5bTNHN3JpQXc/style_color_introdu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413" y="1592658"/>
            <a:ext cx="8048891" cy="457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 Color</a:t>
            </a:r>
            <a:endParaRPr lang="en-US" dirty="0"/>
          </a:p>
        </p:txBody>
      </p:sp>
      <p:pic>
        <p:nvPicPr>
          <p:cNvPr id="26626" name="Picture 2" descr="C:\Users\Denis Bittante\Downloads\palet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55546" y="2069939"/>
            <a:ext cx="4090059" cy="3678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Material Design Color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9917" y="1772816"/>
            <a:ext cx="3589118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Komponenten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</a:t>
            </a:r>
            <a:r>
              <a:rPr lang="en-US" dirty="0" err="1" smtClean="0"/>
              <a:t>Komponenten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Preferences</a:t>
            </a:r>
            <a:endParaRPr lang="de-CH" dirty="0" smtClean="0"/>
          </a:p>
          <a:p>
            <a:r>
              <a:rPr lang="de-CH" dirty="0" smtClean="0"/>
              <a:t>Wizard</a:t>
            </a:r>
          </a:p>
          <a:p>
            <a:r>
              <a:rPr lang="de-CH" dirty="0" err="1" smtClean="0"/>
              <a:t>CardView</a:t>
            </a:r>
            <a:endParaRPr lang="de-CH" dirty="0" smtClean="0"/>
          </a:p>
          <a:p>
            <a:r>
              <a:rPr lang="de-CH" dirty="0" smtClean="0"/>
              <a:t>Datenbank</a:t>
            </a:r>
          </a:p>
          <a:p>
            <a:r>
              <a:rPr lang="de-CH" dirty="0" smtClean="0"/>
              <a:t>REST-Schnittstelle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Wizard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522412" y="1797558"/>
            <a:ext cx="6084168" cy="42237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"Welcome"</a:t>
            </a:r>
            <a:r>
              <a:rPr lang="en-US" dirty="0" smtClean="0">
                <a:latin typeface="+mj-lt"/>
              </a:rPr>
              <a:t>, 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"Before we start, may we know something of you? Which is your favorite..."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</a:p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"Club"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"Just select the one you like."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getclubs</a:t>
            </a:r>
            <a:r>
              <a:rPr lang="en-US" dirty="0" smtClean="0">
                <a:latin typeface="+mj-lt"/>
              </a:rPr>
              <a:t>(), UnihockeyPref.</a:t>
            </a:r>
            <a:r>
              <a:rPr lang="en-US" b="1" i="1" dirty="0" smtClean="0">
                <a:latin typeface="+mj-lt"/>
              </a:rPr>
              <a:t>PREFERENCE_CLUB</a:t>
            </a:r>
            <a:r>
              <a:rPr lang="en-US" dirty="0" smtClean="0">
                <a:latin typeface="+mj-lt"/>
              </a:rPr>
              <a:t>.name())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"Team"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"You must have a favorite, right? ;-)"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getTeams</a:t>
            </a:r>
            <a:r>
              <a:rPr lang="en-US" dirty="0" smtClean="0">
                <a:latin typeface="+mj-lt"/>
              </a:rPr>
              <a:t>(), UnihockeyPref.</a:t>
            </a:r>
            <a:r>
              <a:rPr lang="en-US" b="1" i="1" dirty="0" smtClean="0">
                <a:latin typeface="+mj-lt"/>
              </a:rPr>
              <a:t>PREFERENCE_TEAM</a:t>
            </a:r>
            <a:r>
              <a:rPr lang="en-US" dirty="0" smtClean="0">
                <a:latin typeface="+mj-lt"/>
              </a:rPr>
              <a:t>.name())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6700" y="1556792"/>
            <a:ext cx="2809511" cy="4651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Wizard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Erweiterbare Komponente</a:t>
            </a:r>
          </a:p>
          <a:p>
            <a:pPr lvl="1"/>
            <a:r>
              <a:rPr lang="de-CH" dirty="0" smtClean="0"/>
              <a:t>Grundfunktionalität für weiteres Projekt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913460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Release 1.1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Fehlerbehebung  / Performance- Verbesserung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07-06 23:47:51.685    4372-4372/</a:t>
            </a:r>
            <a:r>
              <a:rPr lang="en-US" dirty="0" err="1" smtClean="0"/>
              <a:t>myunihockey.ffhs.com.myunihockey</a:t>
            </a:r>
            <a:r>
              <a:rPr lang="en-US" dirty="0" smtClean="0"/>
              <a:t> I/Choreographer﹕ Skipped 130 frames!  The </a:t>
            </a:r>
            <a:r>
              <a:rPr lang="en-US" b="1" i="1" dirty="0" smtClean="0"/>
              <a:t>application may be doing too much work on its main thread.</a:t>
            </a:r>
          </a:p>
          <a:p>
            <a:r>
              <a:rPr lang="de-CH" dirty="0" smtClean="0"/>
              <a:t>Erweiterung mit verschiedenen Cards</a:t>
            </a:r>
          </a:p>
          <a:p>
            <a:pPr lvl="1"/>
            <a:r>
              <a:rPr lang="de-CH" dirty="0" err="1" smtClean="0"/>
              <a:t>Twitter</a:t>
            </a:r>
            <a:r>
              <a:rPr lang="de-CH" dirty="0" smtClean="0"/>
              <a:t> , G+ </a:t>
            </a:r>
          </a:p>
          <a:p>
            <a:pPr lvl="1"/>
            <a:r>
              <a:rPr lang="de-CH" dirty="0" smtClean="0"/>
              <a:t>Google </a:t>
            </a:r>
            <a:r>
              <a:rPr lang="de-CH" dirty="0" err="1" smtClean="0"/>
              <a:t>Maps</a:t>
            </a:r>
            <a:endParaRPr lang="de-CH" dirty="0" smtClean="0"/>
          </a:p>
          <a:p>
            <a:pPr lvl="1"/>
            <a:r>
              <a:rPr lang="de-CH" dirty="0" smtClean="0"/>
              <a:t>Kalendereintrag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Verwendete Tools</a:t>
            </a:r>
          </a:p>
          <a:p>
            <a:pPr lvl="1"/>
            <a:r>
              <a:rPr lang="de-CH" dirty="0" err="1"/>
              <a:t>Balsamiq</a:t>
            </a:r>
            <a:r>
              <a:rPr lang="de-CH" dirty="0"/>
              <a:t> </a:t>
            </a:r>
            <a:r>
              <a:rPr lang="de-CH" dirty="0" err="1"/>
              <a:t>Mockups</a:t>
            </a:r>
            <a:endParaRPr lang="de-CH" dirty="0"/>
          </a:p>
          <a:p>
            <a:pPr lvl="1"/>
            <a:r>
              <a:rPr lang="de-CH" dirty="0" err="1"/>
              <a:t>DotProject</a:t>
            </a:r>
            <a:r>
              <a:rPr lang="de-CH" dirty="0"/>
              <a:t> (PHP)</a:t>
            </a:r>
          </a:p>
          <a:p>
            <a:pPr lvl="1"/>
            <a:r>
              <a:rPr lang="de-CH" dirty="0"/>
              <a:t>Android Studio</a:t>
            </a:r>
          </a:p>
          <a:p>
            <a:pPr lvl="1"/>
            <a:r>
              <a:rPr lang="de-CH" dirty="0"/>
              <a:t>MySQL </a:t>
            </a:r>
            <a:r>
              <a:rPr lang="de-CH" dirty="0" err="1"/>
              <a:t>Workbench</a:t>
            </a:r>
            <a:endParaRPr lang="de-CH" dirty="0"/>
          </a:p>
          <a:p>
            <a:pPr lvl="1"/>
            <a:r>
              <a:rPr lang="de-CH" dirty="0" err="1"/>
              <a:t>SoapUI</a:t>
            </a:r>
            <a:endParaRPr lang="de-CH" dirty="0"/>
          </a:p>
          <a:p>
            <a:pPr lvl="2"/>
            <a:r>
              <a:rPr lang="de-CH" dirty="0"/>
              <a:t>SOAP API testen</a:t>
            </a:r>
          </a:p>
          <a:p>
            <a:pPr lvl="1"/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Was lief gut? 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Was lief schlecht?</a:t>
            </a:r>
          </a:p>
          <a:p>
            <a:pPr lvl="1"/>
            <a:r>
              <a:rPr lang="de-CH" dirty="0" smtClean="0"/>
              <a:t>Zeit verloren mit DB Modell</a:t>
            </a:r>
            <a:endParaRPr lang="de-CH" dirty="0"/>
          </a:p>
        </p:txBody>
      </p:sp>
      <p:pic>
        <p:nvPicPr>
          <p:cNvPr id="6" name="Picture 2" descr="http://www.serialimha.com/wp-content/uploads/2014/12/1-Balsamiq-Mocku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07" y="1628800"/>
            <a:ext cx="5715000" cy="366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atify.com/wp-content/uploads/2011/10/edployprocessSOAPUI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1799491"/>
            <a:ext cx="6211667" cy="33257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9903" y="2175395"/>
            <a:ext cx="5220072" cy="34832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0590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Projektidee</a:t>
            </a:r>
          </a:p>
          <a:p>
            <a:r>
              <a:rPr lang="de-CH" dirty="0" smtClean="0"/>
              <a:t>Vorgehen</a:t>
            </a:r>
          </a:p>
          <a:p>
            <a:pPr lvl="1"/>
            <a:r>
              <a:rPr lang="de-CH" dirty="0" smtClean="0"/>
              <a:t>Verwendete Tools</a:t>
            </a:r>
          </a:p>
          <a:p>
            <a:r>
              <a:rPr lang="de-CH" dirty="0" smtClean="0"/>
              <a:t>Resultate</a:t>
            </a:r>
          </a:p>
          <a:p>
            <a:pPr lvl="1"/>
            <a:r>
              <a:rPr lang="de-CH" dirty="0" smtClean="0"/>
              <a:t>Architektur</a:t>
            </a:r>
          </a:p>
          <a:p>
            <a:pPr lvl="1"/>
            <a:r>
              <a:rPr lang="de-CH" dirty="0" smtClean="0"/>
              <a:t>Struktur</a:t>
            </a:r>
          </a:p>
          <a:p>
            <a:pPr lvl="1"/>
            <a:r>
              <a:rPr lang="de-CH" dirty="0" smtClean="0"/>
              <a:t>Demo</a:t>
            </a:r>
          </a:p>
          <a:p>
            <a:r>
              <a:rPr lang="de-CH" dirty="0" smtClean="0"/>
              <a:t>Rückblick</a:t>
            </a:r>
          </a:p>
          <a:p>
            <a:pPr lvl="1"/>
            <a:r>
              <a:rPr lang="de-CH" dirty="0" smtClean="0"/>
              <a:t>Verwendete Tools</a:t>
            </a:r>
          </a:p>
          <a:p>
            <a:pPr lvl="1"/>
            <a:r>
              <a:rPr lang="de-CH" dirty="0" smtClean="0"/>
              <a:t>Was lief gut und was schlecht?</a:t>
            </a:r>
          </a:p>
          <a:p>
            <a:pPr lvl="1"/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991746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 Teamarbeit / Entwicklungsprozess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lief gut?</a:t>
            </a:r>
          </a:p>
          <a:p>
            <a:pPr lvl="1"/>
            <a:r>
              <a:rPr lang="de-CH" dirty="0" smtClean="0"/>
              <a:t>Vorbereitung </a:t>
            </a:r>
          </a:p>
          <a:p>
            <a:pPr lvl="1"/>
            <a:r>
              <a:rPr lang="de-CH" dirty="0" smtClean="0"/>
              <a:t>Methodik</a:t>
            </a:r>
          </a:p>
          <a:p>
            <a:pPr lvl="2"/>
            <a:r>
              <a:rPr lang="de-CH" dirty="0" smtClean="0"/>
              <a:t>Verwendung von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2"/>
            <a:r>
              <a:rPr lang="de-CH" dirty="0" smtClean="0"/>
              <a:t>Skype Meetings</a:t>
            </a:r>
          </a:p>
          <a:p>
            <a:pPr lvl="1"/>
            <a:r>
              <a:rPr lang="de-CH" dirty="0" smtClean="0"/>
              <a:t>Planung aufstellen</a:t>
            </a:r>
          </a:p>
          <a:p>
            <a:pPr lvl="1"/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Prototyp</a:t>
            </a:r>
          </a:p>
          <a:p>
            <a:pPr lvl="1"/>
            <a:r>
              <a:rPr lang="de-CH" dirty="0" smtClean="0"/>
              <a:t>Konzept</a:t>
            </a:r>
          </a:p>
          <a:p>
            <a:pPr lvl="1"/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Was lief gut? 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950396" y="1797558"/>
            <a:ext cx="4716016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Was lief </a:t>
            </a:r>
            <a:r>
              <a:rPr lang="de-CH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weniger gut?</a:t>
            </a:r>
            <a:endParaRPr lang="de-CH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Viel Zeit in Teilaufgaben und </a:t>
            </a:r>
            <a:r>
              <a:rPr lang="de-CH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Proj</a:t>
            </a: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 </a:t>
            </a:r>
            <a:r>
              <a:rPr lang="de-CH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Mgmt</a:t>
            </a: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gesteckt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 der Verknüpfung der REST Schnittstelle mit dem GUI stecken geblieben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Reaktionszeiten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Meetings über Skype</a:t>
            </a:r>
          </a:p>
        </p:txBody>
      </p:sp>
    </p:spTree>
    <p:extLst>
      <p:ext uri="{BB962C8B-B14F-4D97-AF65-F5344CB8AC3E}">
        <p14:creationId xmlns="" xmlns:p14="http://schemas.microsoft.com/office/powerpoint/2010/main" val="803250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Aufwand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908" y="1556791"/>
            <a:ext cx="6912308" cy="424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470676" y="1628800"/>
            <a:ext cx="2267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Mutierte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Zeilen</a:t>
            </a:r>
            <a:r>
              <a:rPr lang="en-US" dirty="0" smtClean="0">
                <a:solidFill>
                  <a:schemeClr val="bg1"/>
                </a:solidFill>
              </a:rPr>
              <a:t> 14204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470676" y="2060848"/>
            <a:ext cx="264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Zeit</a:t>
            </a:r>
            <a:r>
              <a:rPr lang="en-US" dirty="0" smtClean="0">
                <a:solidFill>
                  <a:schemeClr val="bg1"/>
                </a:solidFill>
              </a:rPr>
              <a:t> pro </a:t>
            </a:r>
            <a:r>
              <a:rPr lang="en-US" dirty="0" err="1" smtClean="0">
                <a:solidFill>
                  <a:schemeClr val="bg1"/>
                </a:solidFill>
              </a:rPr>
              <a:t>Zeile</a:t>
            </a:r>
            <a:r>
              <a:rPr lang="en-US" dirty="0" smtClean="0">
                <a:solidFill>
                  <a:schemeClr val="bg1"/>
                </a:solidFill>
              </a:rPr>
              <a:t>  3 </a:t>
            </a:r>
            <a:r>
              <a:rPr lang="en-US" dirty="0" err="1" smtClean="0">
                <a:solidFill>
                  <a:schemeClr val="bg1"/>
                </a:solidFill>
              </a:rPr>
              <a:t>Sekunden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470676" y="2492896"/>
            <a:ext cx="2995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Entwicklungszeit</a:t>
            </a:r>
            <a:r>
              <a:rPr lang="en-US" dirty="0" smtClean="0">
                <a:solidFill>
                  <a:schemeClr val="bg1"/>
                </a:solidFill>
              </a:rPr>
              <a:t>  710 </a:t>
            </a:r>
            <a:r>
              <a:rPr lang="en-US" dirty="0" err="1" smtClean="0">
                <a:solidFill>
                  <a:schemeClr val="bg1"/>
                </a:solidFill>
              </a:rPr>
              <a:t>Studen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Verbesserungsmassnahmen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Initialisierung mehr Zeit aufwenden</a:t>
            </a:r>
          </a:p>
          <a:p>
            <a:r>
              <a:rPr lang="de-CH" dirty="0" smtClean="0"/>
              <a:t>Schneller ins «extreme </a:t>
            </a:r>
            <a:r>
              <a:rPr lang="de-CH" dirty="0" err="1" smtClean="0"/>
              <a:t>programming</a:t>
            </a:r>
            <a:r>
              <a:rPr lang="de-CH" dirty="0" smtClean="0"/>
              <a:t>» gehen</a:t>
            </a:r>
          </a:p>
          <a:p>
            <a:r>
              <a:rPr lang="de-CH" dirty="0" smtClean="0"/>
              <a:t>Kürzere Sprints vornehmen</a:t>
            </a:r>
          </a:p>
          <a:p>
            <a:r>
              <a:rPr lang="de-CH" dirty="0" smtClean="0"/>
              <a:t>Rasche Reaktionen bei Fragen an Teamkollegen</a:t>
            </a:r>
            <a:endParaRPr lang="de-CH" dirty="0"/>
          </a:p>
          <a:p>
            <a:r>
              <a:rPr lang="de-CH" dirty="0" smtClean="0"/>
              <a:t>Verantwortungen besser verteilen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Verbesserungsmassnahmen.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0590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US" dirty="0"/>
          </a:p>
        </p:txBody>
      </p:sp>
      <p:pic>
        <p:nvPicPr>
          <p:cNvPr id="2050" name="Picture 2" descr="http://entertecno.com/wp-content/uploads/2013/05/Droid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6180" y="1711312"/>
            <a:ext cx="2880319" cy="40998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Überblick</a:t>
            </a:r>
            <a:endParaRPr lang="en-US" dirty="0"/>
          </a:p>
        </p:txBody>
      </p:sp>
      <p:pic>
        <p:nvPicPr>
          <p:cNvPr id="1026" name="Picture 2" descr="http://media8.news.ch/news/fb/317388-0c953b883694ffd732cc70ad43b1f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988840"/>
            <a:ext cx="3410553" cy="18958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</a:t>
            </a:r>
          </a:p>
          <a:p>
            <a:pPr lvl="1"/>
            <a:r>
              <a:rPr lang="de-CH" dirty="0" smtClean="0"/>
              <a:t>Spielstände</a:t>
            </a:r>
          </a:p>
          <a:p>
            <a:pPr lvl="1"/>
            <a:r>
              <a:rPr lang="de-CH" dirty="0" smtClean="0"/>
              <a:t>Nächste Spiele</a:t>
            </a:r>
          </a:p>
          <a:p>
            <a:pPr lvl="1"/>
            <a:r>
              <a:rPr lang="de-CH" dirty="0" smtClean="0"/>
              <a:t>Vergangene Spiele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7611931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Muss Ziele</a:t>
            </a:r>
          </a:p>
          <a:p>
            <a:pPr lvl="1"/>
            <a:r>
              <a:rPr lang="de-CH" dirty="0" smtClean="0"/>
              <a:t>Verein als Grundeinstellung wählen</a:t>
            </a:r>
          </a:p>
          <a:p>
            <a:pPr lvl="1"/>
            <a:r>
              <a:rPr lang="de-CH" dirty="0" smtClean="0"/>
              <a:t>Aktuelle Meisterschaftsranglisten aller Teams abrufen</a:t>
            </a:r>
          </a:p>
          <a:p>
            <a:pPr lvl="1"/>
            <a:r>
              <a:rPr lang="de-CH" dirty="0" smtClean="0"/>
              <a:t>Detaillierte Spielresultate bereits ausgetragener Spiele anzeigen</a:t>
            </a:r>
          </a:p>
          <a:p>
            <a:r>
              <a:rPr lang="de-CH" dirty="0" smtClean="0"/>
              <a:t>Kann Ziele</a:t>
            </a:r>
          </a:p>
          <a:p>
            <a:pPr lvl="1"/>
            <a:r>
              <a:rPr lang="de-CH" dirty="0" smtClean="0"/>
              <a:t>Die bevorstehenden Spiele laden</a:t>
            </a:r>
          </a:p>
          <a:p>
            <a:pPr lvl="1"/>
            <a:r>
              <a:rPr lang="de-CH" dirty="0" smtClean="0"/>
              <a:t>Standort als Google-</a:t>
            </a:r>
            <a:r>
              <a:rPr lang="de-CH" dirty="0" err="1" smtClean="0"/>
              <a:t>Maps</a:t>
            </a:r>
            <a:r>
              <a:rPr lang="de-CH" dirty="0" smtClean="0"/>
              <a:t> Link einfügen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Ziele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04776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  <a:p>
            <a:r>
              <a:rPr lang="de-CH" dirty="0"/>
              <a:t>Analyse</a:t>
            </a:r>
          </a:p>
          <a:p>
            <a:r>
              <a:rPr lang="de-CH" dirty="0"/>
              <a:t>Design</a:t>
            </a:r>
          </a:p>
          <a:p>
            <a:pPr lvl="1"/>
            <a:r>
              <a:rPr lang="de-CH" dirty="0"/>
              <a:t>Architektur</a:t>
            </a:r>
          </a:p>
          <a:p>
            <a:pPr lvl="1"/>
            <a:r>
              <a:rPr lang="de-CH" dirty="0"/>
              <a:t>GUI Prototyp</a:t>
            </a:r>
          </a:p>
          <a:p>
            <a:r>
              <a:rPr lang="de-CH" dirty="0"/>
              <a:t>Implementierung</a:t>
            </a:r>
          </a:p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8931706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r>
              <a:rPr lang="en-US" dirty="0" smtClean="0"/>
              <a:t> - </a:t>
            </a:r>
            <a:r>
              <a:rPr lang="en-US" dirty="0" err="1" smtClean="0"/>
              <a:t>Planung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932" y="1441254"/>
            <a:ext cx="8647771" cy="24057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4118" y="3930434"/>
            <a:ext cx="7920589" cy="20074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2901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Swissunihockey</a:t>
            </a:r>
            <a:r>
              <a:rPr lang="de-CH" dirty="0" smtClean="0"/>
              <a:t> API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4292" y="1628800"/>
            <a:ext cx="4824536" cy="3415600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 rot="9460406">
            <a:off x="3983261" y="3163130"/>
            <a:ext cx="1002718" cy="34693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6875083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err="1" smtClean="0"/>
              <a:t>UseCases</a:t>
            </a:r>
            <a:endParaRPr lang="de-CH" dirty="0" smtClean="0"/>
          </a:p>
          <a:p>
            <a:pPr lvl="1"/>
            <a:r>
              <a:rPr lang="de-CH" dirty="0" smtClean="0"/>
              <a:t>Analyse/Design Dokumente</a:t>
            </a:r>
          </a:p>
          <a:p>
            <a:pPr lvl="1"/>
            <a:r>
              <a:rPr lang="de-CH" dirty="0" smtClean="0"/>
              <a:t>Architektur</a:t>
            </a:r>
            <a:endParaRPr lang="de-CH" dirty="0"/>
          </a:p>
          <a:p>
            <a:r>
              <a:rPr lang="de-CH" dirty="0" smtClean="0"/>
              <a:t>Komponenten</a:t>
            </a:r>
            <a:endParaRPr lang="de-CH" dirty="0"/>
          </a:p>
          <a:p>
            <a:pPr lvl="1"/>
            <a:r>
              <a:rPr lang="de-CH" dirty="0"/>
              <a:t>Material Design</a:t>
            </a:r>
          </a:p>
          <a:p>
            <a:pPr lvl="1"/>
            <a:r>
              <a:rPr lang="de-CH" dirty="0"/>
              <a:t>Card </a:t>
            </a:r>
            <a:r>
              <a:rPr lang="de-CH" dirty="0" smtClean="0"/>
              <a:t>Views</a:t>
            </a:r>
          </a:p>
          <a:p>
            <a:pPr lvl="1"/>
            <a:r>
              <a:rPr lang="de-CH" dirty="0" smtClean="0"/>
              <a:t>Wizard</a:t>
            </a:r>
          </a:p>
          <a:p>
            <a:pPr lvl="1"/>
            <a:r>
              <a:rPr lang="de-CH" dirty="0" err="1" smtClean="0"/>
              <a:t>Preferences</a:t>
            </a:r>
            <a:endParaRPr lang="de-CH" dirty="0" smtClean="0"/>
          </a:p>
          <a:p>
            <a:pPr lvl="1"/>
            <a:r>
              <a:rPr lang="de-CH" dirty="0" smtClean="0"/>
              <a:t>Datenbank</a:t>
            </a:r>
          </a:p>
          <a:p>
            <a:pPr lvl="1"/>
            <a:r>
              <a:rPr lang="de-CH" dirty="0" smtClean="0"/>
              <a:t>REST-Schnittstelle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26156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UseCases</a:t>
            </a:r>
            <a:r>
              <a:rPr lang="de-CH" dirty="0" smtClean="0"/>
              <a:t>/Design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r>
              <a:rPr lang="en-US" dirty="0" smtClean="0"/>
              <a:t> – </a:t>
            </a:r>
            <a:r>
              <a:rPr lang="en-US" dirty="0" err="1" smtClean="0"/>
              <a:t>Analyse</a:t>
            </a:r>
            <a:r>
              <a:rPr lang="en-US" dirty="0" smtClean="0"/>
              <a:t>/Design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- Konzept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13407">
            <a:off x="6014870" y="2289571"/>
            <a:ext cx="1334405" cy="253628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7959" y="2214353"/>
            <a:ext cx="1401294" cy="2660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495969">
            <a:off x="7759456" y="2306994"/>
            <a:ext cx="1496345" cy="287319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998765">
            <a:off x="8646108" y="2525608"/>
            <a:ext cx="1616922" cy="314962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6867" y="2231829"/>
            <a:ext cx="3942807" cy="2718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44891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381</Words>
  <Application>Microsoft Office PowerPoint</Application>
  <PresentationFormat>Benutzerdefiniert</PresentationFormat>
  <Paragraphs>146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Chalkboard_16x9</vt:lpstr>
      <vt:lpstr>MyUnihockey App Embeded Systems with  Android</vt:lpstr>
      <vt:lpstr>Inhalt</vt:lpstr>
      <vt:lpstr>Ideen</vt:lpstr>
      <vt:lpstr>Ziele</vt:lpstr>
      <vt:lpstr>Vorgehen</vt:lpstr>
      <vt:lpstr>Vorgehen</vt:lpstr>
      <vt:lpstr>Projektidee</vt:lpstr>
      <vt:lpstr>Resultate</vt:lpstr>
      <vt:lpstr>UseCases/Design</vt:lpstr>
      <vt:lpstr>Architektur</vt:lpstr>
      <vt:lpstr>Architektur</vt:lpstr>
      <vt:lpstr>Material Design  </vt:lpstr>
      <vt:lpstr>Material Design Color</vt:lpstr>
      <vt:lpstr>Komponenten</vt:lpstr>
      <vt:lpstr>Wizard</vt:lpstr>
      <vt:lpstr>Wizard</vt:lpstr>
      <vt:lpstr>Demo</vt:lpstr>
      <vt:lpstr>Release 1.1</vt:lpstr>
      <vt:lpstr>Rückblick</vt:lpstr>
      <vt:lpstr>Rückblick Teamarbeit / Entwicklungsprozess</vt:lpstr>
      <vt:lpstr>Aufwand</vt:lpstr>
      <vt:lpstr>Verbesserungsmassnahmen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2015-07-05T11:53:58Z</dcterms:created>
  <dcterms:modified xsi:type="dcterms:W3CDTF">2015-07-07T01:04:00Z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